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7" r:id="rId12"/>
    <p:sldId id="276" r:id="rId13"/>
    <p:sldId id="280" r:id="rId14"/>
    <p:sldId id="281" r:id="rId15"/>
    <p:sldId id="279" r:id="rId16"/>
    <p:sldId id="278" r:id="rId17"/>
    <p:sldId id="282" r:id="rId18"/>
    <p:sldId id="284" r:id="rId19"/>
    <p:sldId id="283" r:id="rId20"/>
    <p:sldId id="285" r:id="rId21"/>
    <p:sldId id="265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scadia Code" panose="020B0609020000020004" pitchFamily="49" charset="0"/>
      <p:regular r:id="rId27"/>
      <p:bold r:id="rId28"/>
      <p:italic r:id="rId29"/>
      <p:boldItalic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62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83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jpeg>
</file>

<file path=ppt/media/image69.jpeg>
</file>

<file path=ppt/media/image7.png>
</file>

<file path=ppt/media/image70.jpeg>
</file>

<file path=ppt/media/image71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4.png"/><Relationship Id="rId9" Type="http://schemas.openxmlformats.org/officeDocument/2006/relationships/image" Target="../media/image41.png"/><Relationship Id="rId1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3.png"/><Relationship Id="rId7" Type="http://schemas.openxmlformats.org/officeDocument/2006/relationships/image" Target="../media/image5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3.png"/><Relationship Id="rId7" Type="http://schemas.openxmlformats.org/officeDocument/2006/relationships/image" Target="../media/image5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4.png"/><Relationship Id="rId9" Type="http://schemas.openxmlformats.org/officeDocument/2006/relationships/image" Target="../media/image5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3.png"/><Relationship Id="rId7" Type="http://schemas.openxmlformats.org/officeDocument/2006/relationships/image" Target="../media/image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11" Type="http://schemas.microsoft.com/office/2007/relationships/hdphoto" Target="../media/hdphoto1.wdp"/><Relationship Id="rId5" Type="http://schemas.openxmlformats.org/officeDocument/2006/relationships/image" Target="../media/image58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62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68.jpeg"/><Relationship Id="rId7" Type="http://schemas.openxmlformats.org/officeDocument/2006/relationships/image" Target="../media/image5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jpeg"/><Relationship Id="rId5" Type="http://schemas.openxmlformats.org/officeDocument/2006/relationships/image" Target="../media/image70.jpeg"/><Relationship Id="rId4" Type="http://schemas.openxmlformats.org/officeDocument/2006/relationships/image" Target="../media/image69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12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11" Type="http://schemas.openxmlformats.org/officeDocument/2006/relationships/image" Target="../media/image5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microsoft.com/office/2007/relationships/hdphoto" Target="../media/hdphoto1.wdp"/><Relationship Id="rId10" Type="http://schemas.openxmlformats.org/officeDocument/2006/relationships/image" Target="../media/image22.png"/><Relationship Id="rId4" Type="http://schemas.openxmlformats.org/officeDocument/2006/relationships/image" Target="../media/image4.png"/><Relationship Id="rId9" Type="http://schemas.openxmlformats.org/officeDocument/2006/relationships/image" Target="../media/image21.png"/><Relationship Id="rId1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3.png"/><Relationship Id="rId7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microsoft.com/office/2007/relationships/hdphoto" Target="../media/hdphoto1.wdp"/><Relationship Id="rId5" Type="http://schemas.openxmlformats.org/officeDocument/2006/relationships/image" Target="../media/image27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LLVM Compiler Infrastructure Project">
            <a:extLst>
              <a:ext uri="{FF2B5EF4-FFF2-40B4-BE49-F238E27FC236}">
                <a16:creationId xmlns:a16="http://schemas.microsoft.com/office/drawing/2014/main" id="{6CB4CC21-F7DA-C253-0A38-FE0555042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364" y="2868938"/>
            <a:ext cx="6755872" cy="423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 flipV="1">
            <a:off x="0" y="-3790950"/>
            <a:ext cx="18288000" cy="7581900"/>
          </a:xfrm>
          <a:custGeom>
            <a:avLst/>
            <a:gdLst/>
            <a:ahLst/>
            <a:cxnLst/>
            <a:rect l="l" t="t" r="r" b="b"/>
            <a:pathLst>
              <a:path w="18288000" h="7581900">
                <a:moveTo>
                  <a:pt x="0" y="7581900"/>
                </a:moveTo>
                <a:lnTo>
                  <a:pt x="18288000" y="7581900"/>
                </a:lnTo>
                <a:lnTo>
                  <a:pt x="18288000" y="0"/>
                </a:lnTo>
                <a:lnTo>
                  <a:pt x="0" y="0"/>
                </a:lnTo>
                <a:lnTo>
                  <a:pt x="0" y="758190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972" r="-1082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5527806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270206" y="9138781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5"/>
          <p:cNvSpPr txBox="1"/>
          <p:nvPr/>
        </p:nvSpPr>
        <p:spPr>
          <a:xfrm>
            <a:off x="270206" y="7105835"/>
            <a:ext cx="6884656" cy="476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92B858-E88D-3ECE-763D-393D54E65C0A}"/>
              </a:ext>
            </a:extLst>
          </p:cNvPr>
          <p:cNvSpPr txBox="1"/>
          <p:nvPr/>
        </p:nvSpPr>
        <p:spPr>
          <a:xfrm>
            <a:off x="2590800" y="4761876"/>
            <a:ext cx="8801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Reverse Engineering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DA8C26-7561-534A-C723-8E3BF3303C42}"/>
              </a:ext>
            </a:extLst>
          </p:cNvPr>
          <p:cNvSpPr txBox="1"/>
          <p:nvPr/>
        </p:nvSpPr>
        <p:spPr>
          <a:xfrm>
            <a:off x="5943600" y="5633868"/>
            <a:ext cx="880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15627C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CTF Training 2023</a:t>
            </a:r>
            <a:endParaRPr lang="en-AE" sz="4800" dirty="0">
              <a:solidFill>
                <a:srgbClr val="15627C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1" name="Picture 10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088713DF-5048-CF2C-443E-A1A04BE00D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-20782" y="7123688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554871" y="50808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B23A9-49A4-AE59-8469-983FC4B29B3D}"/>
              </a:ext>
            </a:extLst>
          </p:cNvPr>
          <p:cNvSpPr txBox="1"/>
          <p:nvPr/>
        </p:nvSpPr>
        <p:spPr>
          <a:xfrm>
            <a:off x="2743200" y="800100"/>
            <a:ext cx="11887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General Purpose Registers &amp; Instructions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6CF516-2B74-8BAF-45E6-7CDBE8DCD970}"/>
              </a:ext>
            </a:extLst>
          </p:cNvPr>
          <p:cNvSpPr txBox="1"/>
          <p:nvPr/>
        </p:nvSpPr>
        <p:spPr>
          <a:xfrm>
            <a:off x="457200" y="4381500"/>
            <a:ext cx="102800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ADBAC7"/>
                </a:solidFill>
                <a:effectLst/>
                <a:latin typeface="-apple-system"/>
              </a:rPr>
              <a:t>We can do all possible assembly operations on registers like adding values, subtracting etc.</a:t>
            </a:r>
          </a:p>
          <a:p>
            <a:endParaRPr lang="en-US" sz="3200" dirty="0">
              <a:solidFill>
                <a:srgbClr val="ADBAC7"/>
              </a:solidFill>
              <a:latin typeface="-apple-system"/>
              <a:cs typeface="Cascadia Code" panose="020B0609020000020004" pitchFamily="49" charset="0"/>
            </a:endParaRPr>
          </a:p>
          <a:p>
            <a:r>
              <a:rPr lang="en-AE" sz="3200" dirty="0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Note that you generally don’t need to know details, just basic knowledge so you can understand logic.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43334AD8-8BAD-21DE-D436-590B800E1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9274" y="3722452"/>
            <a:ext cx="6580526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32871007-32B2-77F4-2C79-BB67BBED0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0214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Basic ASM Operations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C3DEE0-6335-3864-33C0-AF83D7224212}"/>
              </a:ext>
            </a:extLst>
          </p:cNvPr>
          <p:cNvSpPr txBox="1"/>
          <p:nvPr/>
        </p:nvSpPr>
        <p:spPr>
          <a:xfrm>
            <a:off x="1804708" y="4231038"/>
            <a:ext cx="10280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mov operation: 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moves values (or assigns values)</a:t>
            </a:r>
            <a:endParaRPr lang="en-AE" sz="3200" dirty="0">
              <a:solidFill>
                <a:srgbClr val="FFFF00"/>
              </a:solidFill>
              <a:latin typeface="-apple-system"/>
              <a:cs typeface="Cascadia Code" panose="020B06090200000200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DC5DA5-7EAB-E0DD-7718-3C12E2D59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6774" y="3570260"/>
            <a:ext cx="2763982" cy="617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EFF926-E472-47F9-A360-C02EFA2E2D3E}"/>
              </a:ext>
            </a:extLst>
          </p:cNvPr>
          <p:cNvSpPr txBox="1"/>
          <p:nvPr/>
        </p:nvSpPr>
        <p:spPr>
          <a:xfrm>
            <a:off x="3080615" y="6245118"/>
            <a:ext cx="10280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add/sub operation: 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Adds or subtracts values</a:t>
            </a:r>
            <a:endParaRPr lang="en-AE" sz="3200" dirty="0">
              <a:solidFill>
                <a:srgbClr val="FFFF00"/>
              </a:solidFill>
              <a:latin typeface="-apple-system"/>
              <a:cs typeface="Cascadia Code" panose="020B06090200000200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3504E5-B27E-DBB8-67BA-9718C5BA32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868" y="3595178"/>
            <a:ext cx="2209800" cy="609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60EC27-04DF-78E6-DFF6-F77A2F7E46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1088" y="5560022"/>
            <a:ext cx="2697665" cy="6415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2C56C0-F132-4881-6E3B-E01273EC63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1997" y="5577340"/>
            <a:ext cx="3115945" cy="64151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968225E-5C9B-E96E-0926-33E2D8BCB6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54925" y="5560022"/>
            <a:ext cx="2279074" cy="64151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8721FCA-34B8-F308-A5B4-9F3BEE07D1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900983" y="5568682"/>
            <a:ext cx="2993746" cy="6415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1702D5D-F45F-1F16-DC97-80D84D9DCD14}"/>
              </a:ext>
            </a:extLst>
          </p:cNvPr>
          <p:cNvSpPr txBox="1"/>
          <p:nvPr/>
        </p:nvSpPr>
        <p:spPr>
          <a:xfrm>
            <a:off x="4114655" y="8167537"/>
            <a:ext cx="123560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cmp</a:t>
            </a:r>
            <a:r>
              <a:rPr lang="en-US" sz="3200" b="1" dirty="0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 operation: 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This is a very useful operation and is used for comparing values. It acts as an if statement, if the compare returns 0 it means they are equal and then we jump to 0x7eb address (</a:t>
            </a:r>
            <a:r>
              <a:rPr lang="en-US" sz="3200" b="1" i="0" dirty="0" err="1">
                <a:solidFill>
                  <a:srgbClr val="ADBAC7"/>
                </a:solidFill>
                <a:effectLst/>
                <a:latin typeface="-apple-system"/>
              </a:rPr>
              <a:t>jz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 = jump if zero)</a:t>
            </a:r>
            <a:endParaRPr lang="en-AE" sz="3200" dirty="0">
              <a:solidFill>
                <a:srgbClr val="FFFF00"/>
              </a:solidFill>
              <a:latin typeface="-apple-system"/>
              <a:cs typeface="Cascadia Code" panose="020B0609020000020004" pitchFamily="49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7189849-96BA-6979-3477-B0C2716556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70119" y="7287123"/>
            <a:ext cx="2959233" cy="84549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86DF57E-9B66-9EC4-F287-D0BD9635548B}"/>
              </a:ext>
            </a:extLst>
          </p:cNvPr>
          <p:cNvSpPr txBox="1"/>
          <p:nvPr/>
        </p:nvSpPr>
        <p:spPr>
          <a:xfrm>
            <a:off x="9547925" y="2925845"/>
            <a:ext cx="71108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-apple-system"/>
                <a:cs typeface="Cascadia Code" panose="020B0609020000020004" pitchFamily="49" charset="0"/>
              </a:rPr>
              <a:t>lea: 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This is like mov but instead of copying the value it copies the address.</a:t>
            </a:r>
            <a:endParaRPr lang="en-AE" sz="3200" dirty="0">
              <a:solidFill>
                <a:srgbClr val="FFFF00"/>
              </a:solidFill>
              <a:latin typeface="-apple-system"/>
              <a:cs typeface="Cascadia Code" panose="020B0609020000020004" pitchFamily="49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C7F011F-BED7-69D3-1308-9736E50943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84781" y="2136610"/>
            <a:ext cx="2551814" cy="695949"/>
          </a:xfrm>
          <a:prstGeom prst="rect">
            <a:avLst/>
          </a:prstGeom>
        </p:spPr>
      </p:pic>
      <p:pic>
        <p:nvPicPr>
          <p:cNvPr id="6" name="Picture 5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9CA585E1-9591-15A1-D8FE-B14C6D24AEC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15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9925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4" y="0"/>
                </a:lnTo>
                <a:lnTo>
                  <a:pt x="3896594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H="1">
            <a:off x="4881344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 flipH="1">
            <a:off x="13687445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9286027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479925" y="9138781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1AAA5-5ED1-CA52-F502-214438E1A667}"/>
              </a:ext>
            </a:extLst>
          </p:cNvPr>
          <p:cNvSpPr txBox="1"/>
          <p:nvPr/>
        </p:nvSpPr>
        <p:spPr>
          <a:xfrm>
            <a:off x="2339037" y="8001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 Language vs x86 Assembly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67BB32-2B9C-5DB0-67A4-971CB913D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925" y="4533900"/>
            <a:ext cx="8448675" cy="2343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5A66DE-5C72-C3DC-76CF-C2334C53B1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4082" y="4233862"/>
            <a:ext cx="8086725" cy="29432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62B0D52-F375-5CA3-EFBD-CA6203FD9F4B}"/>
              </a:ext>
            </a:extLst>
          </p:cNvPr>
          <p:cNvSpPr txBox="1"/>
          <p:nvPr/>
        </p:nvSpPr>
        <p:spPr>
          <a:xfrm>
            <a:off x="2667000" y="8101546"/>
            <a:ext cx="119895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ADBAC7"/>
                </a:solidFill>
                <a:effectLst/>
                <a:latin typeface="-apple-system"/>
              </a:rPr>
              <a:t>Most of the time, there are a lot of initialization useless instructions that won’t be useful for us. </a:t>
            </a:r>
            <a:r>
              <a:rPr lang="en-US" sz="3200" dirty="0">
                <a:solidFill>
                  <a:srgbClr val="ADBAC7"/>
                </a:solidFill>
                <a:latin typeface="-apple-system"/>
              </a:rPr>
              <a:t>What we are interested in is the “call” instruction which shows logic.</a:t>
            </a:r>
            <a:endParaRPr lang="en-AE" sz="3200" dirty="0">
              <a:solidFill>
                <a:srgbClr val="FFFF00"/>
              </a:solidFill>
              <a:latin typeface="-apple-system"/>
              <a:cs typeface="Cascadia Code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5EB430-6E01-50FA-F311-DEF06E161597}"/>
              </a:ext>
            </a:extLst>
          </p:cNvPr>
          <p:cNvCxnSpPr/>
          <p:nvPr/>
        </p:nvCxnSpPr>
        <p:spPr>
          <a:xfrm>
            <a:off x="8001000" y="3162300"/>
            <a:ext cx="2514600" cy="2895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8657D69-E672-3818-9D60-1C11FB9D7C60}"/>
              </a:ext>
            </a:extLst>
          </p:cNvPr>
          <p:cNvCxnSpPr/>
          <p:nvPr/>
        </p:nvCxnSpPr>
        <p:spPr>
          <a:xfrm flipH="1">
            <a:off x="2667000" y="3162300"/>
            <a:ext cx="5334000" cy="2209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693EB03-3A25-9AB7-2B47-3D8C3B546509}"/>
              </a:ext>
            </a:extLst>
          </p:cNvPr>
          <p:cNvSpPr txBox="1"/>
          <p:nvPr/>
        </p:nvSpPr>
        <p:spPr>
          <a:xfrm>
            <a:off x="8018060" y="1733264"/>
            <a:ext cx="69749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dirty="0">
                <a:solidFill>
                  <a:srgbClr val="FF0000"/>
                </a:solidFill>
                <a:effectLst/>
                <a:latin typeface="-apple-system"/>
              </a:rPr>
              <a:t>https://godbolt.org/</a:t>
            </a:r>
            <a:endParaRPr lang="en-AE" sz="4400" dirty="0">
              <a:solidFill>
                <a:srgbClr val="FF0000"/>
              </a:solidFill>
              <a:latin typeface="-apple-system"/>
              <a:cs typeface="Cascadia Code" panose="020B0609020000020004" pitchFamily="49" charset="0"/>
            </a:endParaRPr>
          </a:p>
        </p:txBody>
      </p:sp>
      <p:pic>
        <p:nvPicPr>
          <p:cNvPr id="9" name="Picture 8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0FCED0EC-416A-FA15-71B8-052F91C43C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28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02149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Handling Reverse Engineering Challenges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39FB8F-B4FC-432C-5ED8-A9DADAFA5D51}"/>
              </a:ext>
            </a:extLst>
          </p:cNvPr>
          <p:cNvSpPr txBox="1"/>
          <p:nvPr/>
        </p:nvSpPr>
        <p:spPr>
          <a:xfrm>
            <a:off x="2133600" y="4061595"/>
            <a:ext cx="102149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So, you downloaded the binary file, the question begins here, what’s next?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453C35-6EF1-F29B-A2C7-2443FC176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6762804"/>
            <a:ext cx="11772900" cy="9429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EF9390E-CA5A-9B90-F63F-F5F66C6783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2514" y="6165399"/>
            <a:ext cx="3943350" cy="280035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E47C27-AAF2-BFF6-F56C-FD8121AF38FE}"/>
              </a:ext>
            </a:extLst>
          </p:cNvPr>
          <p:cNvSpPr txBox="1"/>
          <p:nvPr/>
        </p:nvSpPr>
        <p:spPr>
          <a:xfrm>
            <a:off x="1932661" y="6076595"/>
            <a:ext cx="10214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file command: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Gives information about file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FD9DFF-FA91-1C25-18A7-39BFFC934496}"/>
              </a:ext>
            </a:extLst>
          </p:cNvPr>
          <p:cNvSpPr txBox="1"/>
          <p:nvPr/>
        </p:nvSpPr>
        <p:spPr>
          <a:xfrm>
            <a:off x="11247840" y="5211292"/>
            <a:ext cx="54399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chmod</a:t>
            </a:r>
            <a:r>
              <a:rPr lang="en-US" sz="2800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+x command: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Makes files able to run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9F2ED53A-977A-AC00-027B-E3DC9BE06E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48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02149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 Analysis Of Binaries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37EAF6-C8FC-816F-8803-96553EE7D43F}"/>
              </a:ext>
            </a:extLst>
          </p:cNvPr>
          <p:cNvSpPr txBox="1"/>
          <p:nvPr/>
        </p:nvSpPr>
        <p:spPr>
          <a:xfrm>
            <a:off x="2484780" y="3922330"/>
            <a:ext cx="750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strings: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Extracts human-readable text from files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F60029-F4D6-3B05-B7F0-BA74C4044223}"/>
              </a:ext>
            </a:extLst>
          </p:cNvPr>
          <p:cNvSpPr txBox="1"/>
          <p:nvPr/>
        </p:nvSpPr>
        <p:spPr>
          <a:xfrm>
            <a:off x="11239977" y="3922330"/>
            <a:ext cx="4982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readelf</a:t>
            </a:r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Examine elf file </a:t>
            </a:r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strucuture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765E8-484A-44AB-697E-591BD2705DDD}"/>
              </a:ext>
            </a:extLst>
          </p:cNvPr>
          <p:cNvSpPr txBox="1"/>
          <p:nvPr/>
        </p:nvSpPr>
        <p:spPr>
          <a:xfrm>
            <a:off x="2484780" y="6971593"/>
            <a:ext cx="42183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nm: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Lists symbols in files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1192C3-29CB-6D03-BEB8-1B883004DC7B}"/>
              </a:ext>
            </a:extLst>
          </p:cNvPr>
          <p:cNvSpPr txBox="1"/>
          <p:nvPr/>
        </p:nvSpPr>
        <p:spPr>
          <a:xfrm>
            <a:off x="11239977" y="6763663"/>
            <a:ext cx="478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objdump</a:t>
            </a:r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Disassemble files  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06E988-AAA9-620B-1C45-7895891E59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711" y="5150096"/>
            <a:ext cx="5238750" cy="13620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D81E8EA-6602-AD68-CB42-8FD8285FA2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0660" y="5091932"/>
            <a:ext cx="5257239" cy="14202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E4E790-4ED6-7E9D-EEA1-D35A22373A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8179912"/>
            <a:ext cx="4905375" cy="1247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DAC739-EAD5-C4D3-1B17-D46698F7A0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29578" y="8097494"/>
            <a:ext cx="5257239" cy="1359320"/>
          </a:xfrm>
          <a:prstGeom prst="rect">
            <a:avLst/>
          </a:prstGeom>
        </p:spPr>
      </p:pic>
      <p:pic>
        <p:nvPicPr>
          <p:cNvPr id="6" name="Picture 5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A3FBCD3B-F6E5-ED99-89F6-8C977BB3D7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4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02149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 Analysis Of Binaries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A79239-1200-B9F3-3E1F-69C9F61FBCD7}"/>
              </a:ext>
            </a:extLst>
          </p:cNvPr>
          <p:cNvSpPr txBox="1"/>
          <p:nvPr/>
        </p:nvSpPr>
        <p:spPr>
          <a:xfrm>
            <a:off x="2281801" y="3848100"/>
            <a:ext cx="103457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ghidra</a:t>
            </a:r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Reverse engineering tool that disassemble, decompile and provide useful insights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E2318FB-3BEE-52BD-7EEA-73CA4E0A7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733" y="4713962"/>
            <a:ext cx="3366152" cy="27643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6F560F4-6958-2B55-A6FB-1AA91014B1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9260" y="5517134"/>
            <a:ext cx="3048000" cy="366531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6D09DB1-7E90-3649-C7FE-D5BD6268F0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94" y="5335818"/>
            <a:ext cx="5659289" cy="385702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CA3CE85-9D21-BE08-BDBE-90100E4D32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05502" y="5705619"/>
            <a:ext cx="6648450" cy="338137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7EFDB58-F06B-3719-EB5C-D312CA8559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48279" y="1740003"/>
            <a:ext cx="628650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74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1163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Dynamic Analysis Of Binaries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FD2065-1129-F410-340F-CFE998E223DF}"/>
              </a:ext>
            </a:extLst>
          </p:cNvPr>
          <p:cNvSpPr txBox="1"/>
          <p:nvPr/>
        </p:nvSpPr>
        <p:spPr>
          <a:xfrm>
            <a:off x="1981200" y="4000500"/>
            <a:ext cx="13411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Did static analysis and got nothing? Maybe running/debugging the binary will reveal hidden stuff!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A4A115-05C6-878A-EBEB-D92790A00CFB}"/>
              </a:ext>
            </a:extLst>
          </p:cNvPr>
          <p:cNvSpPr txBox="1"/>
          <p:nvPr/>
        </p:nvSpPr>
        <p:spPr>
          <a:xfrm>
            <a:off x="3848100" y="5867020"/>
            <a:ext cx="1341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The most common tools for dynamic analysis are:</a:t>
            </a:r>
            <a:endParaRPr lang="en-AE" sz="2800" dirty="0">
              <a:solidFill>
                <a:srgbClr val="00B0F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0FCA68-88AD-9CF1-C654-B1339F222CAF}"/>
              </a:ext>
            </a:extLst>
          </p:cNvPr>
          <p:cNvSpPr txBox="1"/>
          <p:nvPr/>
        </p:nvSpPr>
        <p:spPr>
          <a:xfrm>
            <a:off x="2590800" y="7365506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GDB: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Debugger for analyzing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5EFB1-AE55-6EA8-48C4-3826F7E2EEF4}"/>
              </a:ext>
            </a:extLst>
          </p:cNvPr>
          <p:cNvSpPr txBox="1"/>
          <p:nvPr/>
        </p:nvSpPr>
        <p:spPr>
          <a:xfrm>
            <a:off x="9720038" y="7365506"/>
            <a:ext cx="68183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ltrace</a:t>
            </a:r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Traces Library Function Calls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0F834C-FA58-0143-3954-C542A9F0984A}"/>
              </a:ext>
            </a:extLst>
          </p:cNvPr>
          <p:cNvSpPr txBox="1"/>
          <p:nvPr/>
        </p:nvSpPr>
        <p:spPr>
          <a:xfrm>
            <a:off x="5531358" y="8825384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strace</a:t>
            </a:r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Traces system calls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6" name="Picture 5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C88B3CA8-5A0F-9ED0-8796-7457B95B7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19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1163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Dynamic Analysis: GNU Debugger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880E94-4524-8B98-C508-B1CF95ED6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4457700"/>
            <a:ext cx="6670964" cy="36723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7BF842-38A4-33C7-65A5-003F042F63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4457700"/>
            <a:ext cx="5848350" cy="2333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2087CC-FA6F-F585-75F6-0F3A02BC1A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023" y="8466441"/>
            <a:ext cx="2428875" cy="6953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7374510-493A-ED77-22A0-5E058B96724B}"/>
              </a:ext>
            </a:extLst>
          </p:cNvPr>
          <p:cNvSpPr txBox="1"/>
          <p:nvPr/>
        </p:nvSpPr>
        <p:spPr>
          <a:xfrm>
            <a:off x="2257594" y="3758253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Run GDB: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DDB3E4-DBFE-C4A1-E8DC-E3F5D47DA7D6}"/>
              </a:ext>
            </a:extLst>
          </p:cNvPr>
          <p:cNvSpPr txBox="1"/>
          <p:nvPr/>
        </p:nvSpPr>
        <p:spPr>
          <a:xfrm>
            <a:off x="2257593" y="8306326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Break/Next Run: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5FCCCB1-D631-2E85-D854-46B5406D67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9884" y="8814104"/>
            <a:ext cx="6134748" cy="118890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F5B65BB-12DB-21C5-EDAE-E99B9EFBDBB6}"/>
              </a:ext>
            </a:extLst>
          </p:cNvPr>
          <p:cNvSpPr txBox="1"/>
          <p:nvPr/>
        </p:nvSpPr>
        <p:spPr>
          <a:xfrm>
            <a:off x="9364129" y="3652882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Disassemble function: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1241EB5-09F0-E20E-9F56-B08555E00D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39385" y="7677133"/>
            <a:ext cx="2648607" cy="30587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9E1424F-6996-871C-44A8-F8F4B509336F}"/>
              </a:ext>
            </a:extLst>
          </p:cNvPr>
          <p:cNvSpPr txBox="1"/>
          <p:nvPr/>
        </p:nvSpPr>
        <p:spPr>
          <a:xfrm>
            <a:off x="9357201" y="7019599"/>
            <a:ext cx="635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Show Functions: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6" name="Picture 5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75C36424-CC60-B98B-FA06-38878EF1B90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778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1163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Dynamic Analysis: </a:t>
            </a:r>
            <a:r>
              <a:rPr lang="en-US" sz="6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Ltrace</a:t>
            </a:r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&amp; </a:t>
            </a:r>
            <a:r>
              <a:rPr lang="en-US" sz="6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Strace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5B65BB-12DB-21C5-EDAE-E99B9EFBDBB6}"/>
              </a:ext>
            </a:extLst>
          </p:cNvPr>
          <p:cNvSpPr txBox="1"/>
          <p:nvPr/>
        </p:nvSpPr>
        <p:spPr>
          <a:xfrm>
            <a:off x="2224690" y="3924300"/>
            <a:ext cx="12573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When you run strings command, you might see a “</a:t>
            </a:r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strcmp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” library function, which mainly compares real flag/password with your input. 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CA3CDF-2309-9F76-6DDE-3CB79A929085}"/>
              </a:ext>
            </a:extLst>
          </p:cNvPr>
          <p:cNvSpPr txBox="1"/>
          <p:nvPr/>
        </p:nvSpPr>
        <p:spPr>
          <a:xfrm>
            <a:off x="11277600" y="5829300"/>
            <a:ext cx="1923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Strace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FCC33F-00BA-1E8D-67D0-04D20A46FF06}"/>
              </a:ext>
            </a:extLst>
          </p:cNvPr>
          <p:cNvSpPr txBox="1"/>
          <p:nvPr/>
        </p:nvSpPr>
        <p:spPr>
          <a:xfrm>
            <a:off x="3076027" y="5864147"/>
            <a:ext cx="1257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Ltrace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480F35-44EA-275B-3200-A5A9821D9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4863" y="6819900"/>
            <a:ext cx="6972300" cy="1285875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EC2279E-AD1B-6BAC-8478-E3962D21F474}"/>
              </a:ext>
            </a:extLst>
          </p:cNvPr>
          <p:cNvCxnSpPr/>
          <p:nvPr/>
        </p:nvCxnSpPr>
        <p:spPr>
          <a:xfrm>
            <a:off x="1775732" y="6125757"/>
            <a:ext cx="607529" cy="103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1AECE8B-58FE-BED3-6B60-8E6AA9DD4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0500" y="6772274"/>
            <a:ext cx="7543800" cy="13811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147738-E0C7-0ACB-BE3E-931E2AB072D4}"/>
              </a:ext>
            </a:extLst>
          </p:cNvPr>
          <p:cNvSpPr txBox="1"/>
          <p:nvPr/>
        </p:nvSpPr>
        <p:spPr>
          <a:xfrm>
            <a:off x="2638972" y="8709897"/>
            <a:ext cx="12573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Note: 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Before using </a:t>
            </a:r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gdb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</a:t>
            </a:r>
            <a:r>
              <a:rPr lang="en-US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ghidra</a:t>
            </a:r>
            <a:r>
              <a:rPr lang="en-US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, its worth doing these checks to find any hints.</a:t>
            </a:r>
            <a:endParaRPr lang="en-AE" sz="28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97F31E40-9439-AD60-03C5-F5E3C29287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D4E2B-5F3F-71C7-048C-FC610B859DA5}"/>
              </a:ext>
            </a:extLst>
          </p:cNvPr>
          <p:cNvSpPr txBox="1"/>
          <p:nvPr/>
        </p:nvSpPr>
        <p:spPr>
          <a:xfrm>
            <a:off x="5715000" y="4305300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Any Questions?</a:t>
            </a:r>
            <a:endParaRPr lang="en-AE" sz="6000" dirty="0">
              <a:solidFill>
                <a:schemeClr val="accent6">
                  <a:lumMod val="20000"/>
                  <a:lumOff val="8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7" name="Picture 6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920613CA-5CAE-67A8-436D-2AE4867D32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85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73899" y="8131717"/>
            <a:ext cx="16385401" cy="6076253"/>
          </a:xfrm>
          <a:custGeom>
            <a:avLst/>
            <a:gdLst/>
            <a:ahLst/>
            <a:cxnLst/>
            <a:rect l="l" t="t" r="r" b="b"/>
            <a:pathLst>
              <a:path w="16385401" h="6076253">
                <a:moveTo>
                  <a:pt x="0" y="0"/>
                </a:moveTo>
                <a:lnTo>
                  <a:pt x="16385401" y="0"/>
                </a:lnTo>
                <a:lnTo>
                  <a:pt x="16385401" y="6076253"/>
                </a:lnTo>
                <a:lnTo>
                  <a:pt x="0" y="6076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V="1">
            <a:off x="374460" y="-3858774"/>
            <a:ext cx="16629372" cy="6166726"/>
          </a:xfrm>
          <a:custGeom>
            <a:avLst/>
            <a:gdLst/>
            <a:ahLst/>
            <a:cxnLst/>
            <a:rect l="l" t="t" r="r" b="b"/>
            <a:pathLst>
              <a:path w="16629372" h="6166726">
                <a:moveTo>
                  <a:pt x="0" y="6166725"/>
                </a:moveTo>
                <a:lnTo>
                  <a:pt x="16629372" y="6166725"/>
                </a:lnTo>
                <a:lnTo>
                  <a:pt x="16629372" y="0"/>
                </a:lnTo>
                <a:lnTo>
                  <a:pt x="0" y="0"/>
                </a:lnTo>
                <a:lnTo>
                  <a:pt x="0" y="616672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374460" y="905755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66511" y="-7252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AD199A-A722-D5A1-EA15-F92D9F145A1E}"/>
              </a:ext>
            </a:extLst>
          </p:cNvPr>
          <p:cNvSpPr txBox="1"/>
          <p:nvPr/>
        </p:nvSpPr>
        <p:spPr>
          <a:xfrm>
            <a:off x="3752868" y="2603706"/>
            <a:ext cx="124839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+mn-cs"/>
              </a:rPr>
              <a:t>WHOAMI?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307F52-9EBB-F483-87EA-15862BC473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" y="3037098"/>
            <a:ext cx="4914936" cy="42128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DE1E66-CB27-A8D7-EC45-AEE05C12D26F}"/>
              </a:ext>
            </a:extLst>
          </p:cNvPr>
          <p:cNvSpPr txBox="1"/>
          <p:nvPr/>
        </p:nvSpPr>
        <p:spPr>
          <a:xfrm>
            <a:off x="7315200" y="4222900"/>
            <a:ext cx="10591800" cy="366254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03200" marR="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Trebuchet MS"/>
              </a:rPr>
              <a:t>Saud Smadi </a:t>
            </a: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Trebuchet MS"/>
              </a:rPr>
              <a:t>[</a:t>
            </a: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Trebuchet MS"/>
              </a:rPr>
              <a:t>@smadi0x86</a:t>
            </a: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Trebuchet MS"/>
              </a:rPr>
              <a:t>]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necraft" panose="02000603000000000000" charset="0"/>
              <a:ea typeface="Minecraft" panose="02000603000000000000" charset="0"/>
              <a:cs typeface="Trebuchet MS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3116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★	</a:t>
            </a:r>
            <a:r>
              <a:rPr kumimoji="0" lang="en-US" sz="2400" b="0" i="0" u="none" strike="noStrike" kern="1200" cap="none" spc="-155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President </a:t>
            </a:r>
            <a:r>
              <a:rPr kumimoji="0" lang="en-US" sz="2400" b="0" i="0" u="none" strike="noStrike" kern="1200" cap="none" spc="-155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@CSCHTU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inecraft"/>
              <a:ea typeface="Minecraft"/>
              <a:cs typeface="Trebuchet MS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3116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★	</a:t>
            </a:r>
            <a:r>
              <a:rPr kumimoji="0" lang="en-US" sz="2400" b="0" i="0" u="none" strike="noStrike" kern="1200" cap="none" spc="-13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Offensive Cyber </a:t>
            </a:r>
            <a:r>
              <a:rPr lang="en-US" sz="2400" spc="-130" dirty="0">
                <a:solidFill>
                  <a:srgbClr val="FFFF00"/>
                </a:solidFill>
                <a:latin typeface="Minecraft"/>
                <a:ea typeface="Minecraft"/>
                <a:cs typeface="MS PGothic"/>
              </a:rPr>
              <a:t>S</a:t>
            </a:r>
            <a:r>
              <a:rPr kumimoji="0" lang="en-US" sz="2400" b="0" i="0" u="none" strike="noStrike" kern="1200" cap="none" spc="-13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ecurity</a:t>
            </a:r>
            <a:r>
              <a:rPr kumimoji="0" lang="en-US" sz="2400" b="0" i="0" u="none" strike="noStrike" kern="1200" cap="none" spc="-13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 </a:t>
            </a:r>
            <a:r>
              <a:rPr lang="en-US" sz="2400" spc="-130" dirty="0">
                <a:solidFill>
                  <a:srgbClr val="FFFF00"/>
                </a:solidFill>
                <a:latin typeface="Minecraft"/>
                <a:ea typeface="Minecraft"/>
                <a:cs typeface="MS PGothic"/>
              </a:rPr>
              <a:t>E</a:t>
            </a:r>
            <a:r>
              <a:rPr kumimoji="0" lang="en-US" sz="2400" b="0" i="0" u="none" strike="noStrike" kern="1200" cap="none" spc="-13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nthusiast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Minecraft"/>
              <a:ea typeface="Minecraft"/>
              <a:cs typeface="Trebuchet MS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3116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★	</a:t>
            </a: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/>
                <a:ea typeface="Minecraft"/>
                <a:cs typeface="MS PGothic"/>
              </a:rPr>
              <a:t>Second Year Cyber Security Student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Minecraft"/>
              <a:ea typeface="Minecraft"/>
              <a:cs typeface="Trebuchet MS"/>
            </a:endParaRPr>
          </a:p>
          <a:p>
            <a:pPr marL="260350" marR="0" lvl="0" indent="0" algn="l" defTabSz="914400" rtl="0" eaLnBrk="1" fontAlgn="auto" latinLnBrk="0" hangingPunct="1">
              <a:lnSpc>
                <a:spcPct val="100000"/>
              </a:lnSpc>
              <a:spcBef>
                <a:spcPts val="18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heavy" strike="noStrike" kern="1200" cap="none" spc="-65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>
                  <a:solidFill>
                    <a:srgbClr val="58595B"/>
                  </a:solidFill>
                </a:uFill>
                <a:latin typeface="Minecraft"/>
                <a:ea typeface="Minecraft"/>
                <a:cs typeface="Trebuchet MS"/>
              </a:rPr>
              <a:t>HOBBIES</a:t>
            </a:r>
            <a:r>
              <a:rPr kumimoji="0" lang="en-US" sz="2400" b="0" i="0" u="none" strike="noStrike" kern="1200" cap="none" spc="-65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necraft"/>
                <a:ea typeface="Minecraft"/>
                <a:cs typeface="Trebuchet MS"/>
              </a:rPr>
              <a:t>: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necraft"/>
              <a:ea typeface="Minecraft"/>
              <a:cs typeface="Trebuchet MS"/>
            </a:endParaRPr>
          </a:p>
          <a:p>
            <a:pPr marL="412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31165" algn="l"/>
              </a:tabLst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necraft" panose="02000603000000000000" charset="0"/>
              <a:ea typeface="Minecraft" panose="02000603000000000000" charset="0"/>
              <a:cs typeface="Trebuchet MS"/>
            </a:endParaRPr>
          </a:p>
          <a:p>
            <a:pPr marL="41275" marR="0" lvl="0" indent="0" algn="l" defTabSz="914400" rtl="0" eaLnBrk="1" fontAlgn="auto" latinLnBrk="0" hangingPunct="1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Tx/>
              <a:buSzTx/>
              <a:buFontTx/>
              <a:buNone/>
              <a:tabLst>
                <a:tab pos="43116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MS PGothic"/>
              </a:rPr>
              <a:t>★	Developing &amp; Breaking</a:t>
            </a:r>
          </a:p>
          <a:p>
            <a:pPr marL="41275">
              <a:spcBef>
                <a:spcPts val="240"/>
              </a:spcBef>
              <a:tabLst>
                <a:tab pos="431165" algn="l"/>
              </a:tabLst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necraft" panose="02000603000000000000" charset="0"/>
                <a:ea typeface="Minecraft" panose="02000603000000000000" charset="0"/>
                <a:cs typeface="MS PGothic"/>
              </a:rPr>
              <a:t>★	Exploring Trending/New Tech</a:t>
            </a:r>
          </a:p>
        </p:txBody>
      </p:sp>
      <p:pic>
        <p:nvPicPr>
          <p:cNvPr id="6" name="Picture 5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72AEF120-F9F8-DA8E-FA1C-B97E861D57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96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0" name="Picture 12" descr="Ida Pro For Linux | Peatix">
            <a:extLst>
              <a:ext uri="{FF2B5EF4-FFF2-40B4-BE49-F238E27FC236}">
                <a16:creationId xmlns:a16="http://schemas.microsoft.com/office/drawing/2014/main" id="{6125FE2A-012C-97D2-0AFA-B2E78277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1638300"/>
            <a:ext cx="5715000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D4E2B-5F3F-71C7-048C-FC610B859DA5}"/>
              </a:ext>
            </a:extLst>
          </p:cNvPr>
          <p:cNvSpPr txBox="1"/>
          <p:nvPr/>
        </p:nvSpPr>
        <p:spPr>
          <a:xfrm>
            <a:off x="5455227" y="6209497"/>
            <a:ext cx="8801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Lab 101: </a:t>
            </a:r>
            <a:r>
              <a:rPr lang="en-US" sz="600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ColdRoot</a:t>
            </a:r>
            <a:endParaRPr lang="en-AE" sz="6000" dirty="0">
              <a:solidFill>
                <a:schemeClr val="accent6">
                  <a:lumMod val="20000"/>
                  <a:lumOff val="8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7184" name="Picture 16" descr="Hex Rays – State-of-the-art binary code analysis solutions">
            <a:extLst>
              <a:ext uri="{FF2B5EF4-FFF2-40B4-BE49-F238E27FC236}">
                <a16:creationId xmlns:a16="http://schemas.microsoft.com/office/drawing/2014/main" id="{E3C3B35B-F010-9A64-581D-1FF751D3D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5100" y="1071498"/>
            <a:ext cx="2438400" cy="199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CB02EC-ACC0-FDF1-54AE-D825A1DB13CE}"/>
              </a:ext>
            </a:extLst>
          </p:cNvPr>
          <p:cNvSpPr txBox="1"/>
          <p:nvPr/>
        </p:nvSpPr>
        <p:spPr>
          <a:xfrm>
            <a:off x="5943600" y="7266787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https://github.com/Cyber-Security-Club-HTU/CTF-Training/tree/main/2023/Reverse-Engineering/Lab</a:t>
            </a:r>
            <a:endParaRPr lang="en-AE" sz="2000" dirty="0">
              <a:solidFill>
                <a:srgbClr val="FFFF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B6347A0D-6B84-CC2E-E1D4-6657BFCD4D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95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4320369" y="4603494"/>
            <a:ext cx="9071077" cy="1080011"/>
            <a:chOff x="0" y="0"/>
            <a:chExt cx="12094769" cy="14400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094718" cy="1440053"/>
            </a:xfrm>
            <a:custGeom>
              <a:avLst/>
              <a:gdLst/>
              <a:ahLst/>
              <a:cxnLst/>
              <a:rect l="l" t="t" r="r" b="b"/>
              <a:pathLst>
                <a:path w="12094718" h="1440053">
                  <a:moveTo>
                    <a:pt x="3578860" y="297815"/>
                  </a:moveTo>
                  <a:lnTo>
                    <a:pt x="3578860" y="440563"/>
                  </a:lnTo>
                  <a:lnTo>
                    <a:pt x="3721608" y="440563"/>
                  </a:lnTo>
                  <a:lnTo>
                    <a:pt x="3721608" y="726059"/>
                  </a:lnTo>
                  <a:lnTo>
                    <a:pt x="3293364" y="726059"/>
                  </a:lnTo>
                  <a:lnTo>
                    <a:pt x="3293364" y="440563"/>
                  </a:lnTo>
                  <a:lnTo>
                    <a:pt x="3436112" y="440563"/>
                  </a:lnTo>
                  <a:lnTo>
                    <a:pt x="3436112" y="297815"/>
                  </a:lnTo>
                  <a:close/>
                  <a:moveTo>
                    <a:pt x="10193274" y="285623"/>
                  </a:moveTo>
                  <a:lnTo>
                    <a:pt x="10193274" y="1142238"/>
                  </a:lnTo>
                  <a:lnTo>
                    <a:pt x="9765030" y="1142238"/>
                  </a:lnTo>
                  <a:lnTo>
                    <a:pt x="9765030" y="285623"/>
                  </a:lnTo>
                  <a:close/>
                  <a:moveTo>
                    <a:pt x="1391920" y="0"/>
                  </a:moveTo>
                  <a:lnTo>
                    <a:pt x="1391920" y="1427861"/>
                  </a:lnTo>
                  <a:lnTo>
                    <a:pt x="1677416" y="1427861"/>
                  </a:lnTo>
                  <a:lnTo>
                    <a:pt x="1820164" y="1427861"/>
                  </a:lnTo>
                  <a:lnTo>
                    <a:pt x="1820164" y="856742"/>
                  </a:lnTo>
                  <a:lnTo>
                    <a:pt x="2248535" y="856742"/>
                  </a:lnTo>
                  <a:lnTo>
                    <a:pt x="2248535" y="1427861"/>
                  </a:lnTo>
                  <a:lnTo>
                    <a:pt x="2676906" y="1427861"/>
                  </a:lnTo>
                  <a:lnTo>
                    <a:pt x="2676779" y="0"/>
                  </a:lnTo>
                  <a:lnTo>
                    <a:pt x="2248535" y="0"/>
                  </a:lnTo>
                  <a:lnTo>
                    <a:pt x="2248535" y="571119"/>
                  </a:lnTo>
                  <a:lnTo>
                    <a:pt x="1820164" y="571119"/>
                  </a:lnTo>
                  <a:lnTo>
                    <a:pt x="1820164" y="0"/>
                  </a:lnTo>
                  <a:close/>
                  <a:moveTo>
                    <a:pt x="4340225" y="0"/>
                  </a:moveTo>
                  <a:lnTo>
                    <a:pt x="4340225" y="1427861"/>
                  </a:lnTo>
                  <a:lnTo>
                    <a:pt x="4768596" y="1427861"/>
                  </a:lnTo>
                  <a:lnTo>
                    <a:pt x="4768596" y="713867"/>
                  </a:lnTo>
                  <a:lnTo>
                    <a:pt x="4911344" y="713867"/>
                  </a:lnTo>
                  <a:lnTo>
                    <a:pt x="4911344" y="856742"/>
                  </a:lnTo>
                  <a:lnTo>
                    <a:pt x="5054092" y="856742"/>
                  </a:lnTo>
                  <a:lnTo>
                    <a:pt x="5054092" y="999490"/>
                  </a:lnTo>
                  <a:lnTo>
                    <a:pt x="5196840" y="999490"/>
                  </a:lnTo>
                  <a:lnTo>
                    <a:pt x="5196840" y="1427861"/>
                  </a:lnTo>
                  <a:lnTo>
                    <a:pt x="5625211" y="1427861"/>
                  </a:lnTo>
                  <a:lnTo>
                    <a:pt x="5625211" y="0"/>
                  </a:lnTo>
                  <a:lnTo>
                    <a:pt x="5196840" y="0"/>
                  </a:lnTo>
                  <a:lnTo>
                    <a:pt x="5196840" y="428371"/>
                  </a:lnTo>
                  <a:lnTo>
                    <a:pt x="5054092" y="428371"/>
                  </a:lnTo>
                  <a:lnTo>
                    <a:pt x="5054092" y="285623"/>
                  </a:lnTo>
                  <a:lnTo>
                    <a:pt x="4911217" y="285623"/>
                  </a:lnTo>
                  <a:lnTo>
                    <a:pt x="4911217" y="142748"/>
                  </a:lnTo>
                  <a:lnTo>
                    <a:pt x="4768469" y="142748"/>
                  </a:lnTo>
                  <a:lnTo>
                    <a:pt x="4768469" y="0"/>
                  </a:lnTo>
                  <a:close/>
                  <a:moveTo>
                    <a:pt x="9479407" y="0"/>
                  </a:moveTo>
                  <a:lnTo>
                    <a:pt x="9479407" y="142748"/>
                  </a:lnTo>
                  <a:lnTo>
                    <a:pt x="9336659" y="142748"/>
                  </a:lnTo>
                  <a:lnTo>
                    <a:pt x="9336659" y="1284986"/>
                  </a:lnTo>
                  <a:lnTo>
                    <a:pt x="9479407" y="1284986"/>
                  </a:lnTo>
                  <a:lnTo>
                    <a:pt x="9479407" y="1427734"/>
                  </a:lnTo>
                  <a:lnTo>
                    <a:pt x="10478770" y="1427734"/>
                  </a:lnTo>
                  <a:lnTo>
                    <a:pt x="10478770" y="1284986"/>
                  </a:lnTo>
                  <a:lnTo>
                    <a:pt x="10621518" y="1284986"/>
                  </a:lnTo>
                  <a:lnTo>
                    <a:pt x="10621518" y="142748"/>
                  </a:lnTo>
                  <a:lnTo>
                    <a:pt x="10478897" y="142748"/>
                  </a:lnTo>
                  <a:lnTo>
                    <a:pt x="10478897" y="0"/>
                  </a:lnTo>
                  <a:close/>
                  <a:moveTo>
                    <a:pt x="5825490" y="4191"/>
                  </a:moveTo>
                  <a:lnTo>
                    <a:pt x="5825490" y="1431925"/>
                  </a:lnTo>
                  <a:lnTo>
                    <a:pt x="6253861" y="1431925"/>
                  </a:lnTo>
                  <a:lnTo>
                    <a:pt x="6253861" y="1003681"/>
                  </a:lnTo>
                  <a:lnTo>
                    <a:pt x="6396609" y="1003681"/>
                  </a:lnTo>
                  <a:lnTo>
                    <a:pt x="6396609" y="1146429"/>
                  </a:lnTo>
                  <a:lnTo>
                    <a:pt x="6539357" y="1146429"/>
                  </a:lnTo>
                  <a:lnTo>
                    <a:pt x="6539357" y="1289177"/>
                  </a:lnTo>
                  <a:lnTo>
                    <a:pt x="6682105" y="1289177"/>
                  </a:lnTo>
                  <a:lnTo>
                    <a:pt x="6682105" y="1431925"/>
                  </a:lnTo>
                  <a:lnTo>
                    <a:pt x="7110476" y="1431925"/>
                  </a:lnTo>
                  <a:lnTo>
                    <a:pt x="7110476" y="1289177"/>
                  </a:lnTo>
                  <a:lnTo>
                    <a:pt x="6967728" y="1289177"/>
                  </a:lnTo>
                  <a:lnTo>
                    <a:pt x="6967728" y="1146429"/>
                  </a:lnTo>
                  <a:lnTo>
                    <a:pt x="6824980" y="1146429"/>
                  </a:lnTo>
                  <a:lnTo>
                    <a:pt x="6824980" y="1003681"/>
                  </a:lnTo>
                  <a:lnTo>
                    <a:pt x="6682105" y="1003681"/>
                  </a:lnTo>
                  <a:lnTo>
                    <a:pt x="6682105" y="860806"/>
                  </a:lnTo>
                  <a:lnTo>
                    <a:pt x="6539357" y="860806"/>
                  </a:lnTo>
                  <a:lnTo>
                    <a:pt x="6539357" y="575310"/>
                  </a:lnTo>
                  <a:lnTo>
                    <a:pt x="6682105" y="575310"/>
                  </a:lnTo>
                  <a:lnTo>
                    <a:pt x="6682105" y="432562"/>
                  </a:lnTo>
                  <a:lnTo>
                    <a:pt x="6824980" y="432562"/>
                  </a:lnTo>
                  <a:lnTo>
                    <a:pt x="6824980" y="289687"/>
                  </a:lnTo>
                  <a:lnTo>
                    <a:pt x="6967728" y="289687"/>
                  </a:lnTo>
                  <a:lnTo>
                    <a:pt x="6967728" y="146939"/>
                  </a:lnTo>
                  <a:lnTo>
                    <a:pt x="7110476" y="146939"/>
                  </a:lnTo>
                  <a:lnTo>
                    <a:pt x="7110476" y="4191"/>
                  </a:lnTo>
                  <a:lnTo>
                    <a:pt x="6682105" y="4191"/>
                  </a:lnTo>
                  <a:lnTo>
                    <a:pt x="6682105" y="146939"/>
                  </a:lnTo>
                  <a:lnTo>
                    <a:pt x="6539357" y="146939"/>
                  </a:lnTo>
                  <a:lnTo>
                    <a:pt x="6539357" y="289687"/>
                  </a:lnTo>
                  <a:lnTo>
                    <a:pt x="6396609" y="289687"/>
                  </a:lnTo>
                  <a:lnTo>
                    <a:pt x="6396609" y="432562"/>
                  </a:lnTo>
                  <a:lnTo>
                    <a:pt x="6253861" y="432562"/>
                  </a:lnTo>
                  <a:lnTo>
                    <a:pt x="6253861" y="4191"/>
                  </a:lnTo>
                  <a:close/>
                  <a:moveTo>
                    <a:pt x="0" y="10795"/>
                  </a:moveTo>
                  <a:lnTo>
                    <a:pt x="0" y="296418"/>
                  </a:lnTo>
                  <a:lnTo>
                    <a:pt x="428244" y="296418"/>
                  </a:lnTo>
                  <a:lnTo>
                    <a:pt x="428244" y="1438656"/>
                  </a:lnTo>
                  <a:lnTo>
                    <a:pt x="856615" y="1438656"/>
                  </a:lnTo>
                  <a:lnTo>
                    <a:pt x="856615" y="296418"/>
                  </a:lnTo>
                  <a:lnTo>
                    <a:pt x="1284986" y="296418"/>
                  </a:lnTo>
                  <a:lnTo>
                    <a:pt x="1284986" y="10795"/>
                  </a:lnTo>
                  <a:close/>
                  <a:moveTo>
                    <a:pt x="7912354" y="10795"/>
                  </a:moveTo>
                  <a:lnTo>
                    <a:pt x="7912354" y="724662"/>
                  </a:lnTo>
                  <a:lnTo>
                    <a:pt x="8055102" y="724662"/>
                  </a:lnTo>
                  <a:lnTo>
                    <a:pt x="8055102" y="867537"/>
                  </a:lnTo>
                  <a:lnTo>
                    <a:pt x="8197850" y="867537"/>
                  </a:lnTo>
                  <a:lnTo>
                    <a:pt x="8197850" y="1010285"/>
                  </a:lnTo>
                  <a:lnTo>
                    <a:pt x="8340598" y="1010285"/>
                  </a:lnTo>
                  <a:lnTo>
                    <a:pt x="8340598" y="1438656"/>
                  </a:lnTo>
                  <a:lnTo>
                    <a:pt x="8768969" y="1438656"/>
                  </a:lnTo>
                  <a:lnTo>
                    <a:pt x="8768969" y="1010285"/>
                  </a:lnTo>
                  <a:lnTo>
                    <a:pt x="8911717" y="1010285"/>
                  </a:lnTo>
                  <a:lnTo>
                    <a:pt x="8911717" y="867537"/>
                  </a:lnTo>
                  <a:lnTo>
                    <a:pt x="9054464" y="867537"/>
                  </a:lnTo>
                  <a:lnTo>
                    <a:pt x="9054464" y="724662"/>
                  </a:lnTo>
                  <a:lnTo>
                    <a:pt x="9197212" y="724662"/>
                  </a:lnTo>
                  <a:lnTo>
                    <a:pt x="9197212" y="10795"/>
                  </a:lnTo>
                  <a:lnTo>
                    <a:pt x="8768969" y="10795"/>
                  </a:lnTo>
                  <a:lnTo>
                    <a:pt x="8768969" y="724662"/>
                  </a:lnTo>
                  <a:lnTo>
                    <a:pt x="8340598" y="724662"/>
                  </a:lnTo>
                  <a:lnTo>
                    <a:pt x="8340598" y="10795"/>
                  </a:lnTo>
                  <a:close/>
                  <a:moveTo>
                    <a:pt x="10809860" y="10795"/>
                  </a:moveTo>
                  <a:lnTo>
                    <a:pt x="10809860" y="1295781"/>
                  </a:lnTo>
                  <a:lnTo>
                    <a:pt x="10952607" y="1295781"/>
                  </a:lnTo>
                  <a:lnTo>
                    <a:pt x="10952607" y="1438529"/>
                  </a:lnTo>
                  <a:lnTo>
                    <a:pt x="11951970" y="1438529"/>
                  </a:lnTo>
                  <a:lnTo>
                    <a:pt x="11951970" y="1295781"/>
                  </a:lnTo>
                  <a:lnTo>
                    <a:pt x="12094718" y="1295781"/>
                  </a:lnTo>
                  <a:lnTo>
                    <a:pt x="12094718" y="10795"/>
                  </a:lnTo>
                  <a:lnTo>
                    <a:pt x="11666474" y="10795"/>
                  </a:lnTo>
                  <a:lnTo>
                    <a:pt x="11666474" y="1153033"/>
                  </a:lnTo>
                  <a:lnTo>
                    <a:pt x="11238103" y="1153033"/>
                  </a:lnTo>
                  <a:lnTo>
                    <a:pt x="11238103" y="10795"/>
                  </a:lnTo>
                  <a:close/>
                  <a:moveTo>
                    <a:pt x="3150616" y="12192"/>
                  </a:moveTo>
                  <a:lnTo>
                    <a:pt x="3150616" y="154940"/>
                  </a:lnTo>
                  <a:lnTo>
                    <a:pt x="3007741" y="154940"/>
                  </a:lnTo>
                  <a:lnTo>
                    <a:pt x="3007741" y="297815"/>
                  </a:lnTo>
                  <a:lnTo>
                    <a:pt x="2864993" y="297815"/>
                  </a:lnTo>
                  <a:lnTo>
                    <a:pt x="2864993" y="1440053"/>
                  </a:lnTo>
                  <a:lnTo>
                    <a:pt x="3293364" y="1440053"/>
                  </a:lnTo>
                  <a:lnTo>
                    <a:pt x="3293364" y="1011682"/>
                  </a:lnTo>
                  <a:lnTo>
                    <a:pt x="3721735" y="1011682"/>
                  </a:lnTo>
                  <a:lnTo>
                    <a:pt x="3721735" y="1440053"/>
                  </a:lnTo>
                  <a:lnTo>
                    <a:pt x="4150106" y="1440053"/>
                  </a:lnTo>
                  <a:lnTo>
                    <a:pt x="4150106" y="297815"/>
                  </a:lnTo>
                  <a:lnTo>
                    <a:pt x="4007231" y="297815"/>
                  </a:lnTo>
                  <a:lnTo>
                    <a:pt x="4007231" y="154940"/>
                  </a:lnTo>
                  <a:lnTo>
                    <a:pt x="3864483" y="154940"/>
                  </a:lnTo>
                  <a:lnTo>
                    <a:pt x="3864483" y="12192"/>
                  </a:lnTo>
                  <a:close/>
                </a:path>
              </a:pathLst>
            </a:custGeom>
            <a:blipFill>
              <a:blip r:embed="rId3"/>
              <a:stretch>
                <a:fillRect l="-47814" t="-430893" r="-53793" b="-421571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754399" y="6525739"/>
            <a:ext cx="1439332" cy="332832"/>
            <a:chOff x="0" y="0"/>
            <a:chExt cx="1919110" cy="4437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19097" cy="443738"/>
            </a:xfrm>
            <a:custGeom>
              <a:avLst/>
              <a:gdLst/>
              <a:ahLst/>
              <a:cxnLst/>
              <a:rect l="l" t="t" r="r" b="b"/>
              <a:pathLst>
                <a:path w="1919097" h="443738">
                  <a:moveTo>
                    <a:pt x="1016889" y="88138"/>
                  </a:moveTo>
                  <a:lnTo>
                    <a:pt x="1016889" y="176276"/>
                  </a:lnTo>
                  <a:lnTo>
                    <a:pt x="884682" y="176276"/>
                  </a:lnTo>
                  <a:lnTo>
                    <a:pt x="884682" y="88138"/>
                  </a:lnTo>
                  <a:close/>
                  <a:moveTo>
                    <a:pt x="1787017" y="90551"/>
                  </a:moveTo>
                  <a:lnTo>
                    <a:pt x="1787017" y="178689"/>
                  </a:lnTo>
                  <a:lnTo>
                    <a:pt x="1654937" y="178689"/>
                  </a:lnTo>
                  <a:lnTo>
                    <a:pt x="1654937" y="90551"/>
                  </a:lnTo>
                  <a:close/>
                  <a:moveTo>
                    <a:pt x="1142365" y="176149"/>
                  </a:moveTo>
                  <a:lnTo>
                    <a:pt x="1142365" y="264287"/>
                  </a:lnTo>
                  <a:lnTo>
                    <a:pt x="1104900" y="264287"/>
                  </a:lnTo>
                  <a:lnTo>
                    <a:pt x="1104900" y="176149"/>
                  </a:lnTo>
                  <a:close/>
                  <a:moveTo>
                    <a:pt x="1016762" y="264287"/>
                  </a:moveTo>
                  <a:lnTo>
                    <a:pt x="1016762" y="352425"/>
                  </a:lnTo>
                  <a:lnTo>
                    <a:pt x="884682" y="352425"/>
                  </a:lnTo>
                  <a:lnTo>
                    <a:pt x="884682" y="264287"/>
                  </a:lnTo>
                  <a:close/>
                  <a:moveTo>
                    <a:pt x="1522857" y="88138"/>
                  </a:moveTo>
                  <a:lnTo>
                    <a:pt x="1522857" y="352298"/>
                  </a:lnTo>
                  <a:lnTo>
                    <a:pt x="1274572" y="352298"/>
                  </a:lnTo>
                  <a:lnTo>
                    <a:pt x="1274572" y="264287"/>
                  </a:lnTo>
                  <a:lnTo>
                    <a:pt x="1494790" y="264287"/>
                  </a:lnTo>
                  <a:lnTo>
                    <a:pt x="1494790" y="176149"/>
                  </a:lnTo>
                  <a:lnTo>
                    <a:pt x="1274572" y="176149"/>
                  </a:lnTo>
                  <a:lnTo>
                    <a:pt x="1274572" y="88138"/>
                  </a:lnTo>
                  <a:close/>
                  <a:moveTo>
                    <a:pt x="44069" y="0"/>
                  </a:moveTo>
                  <a:lnTo>
                    <a:pt x="44069" y="44069"/>
                  </a:lnTo>
                  <a:lnTo>
                    <a:pt x="0" y="44069"/>
                  </a:lnTo>
                  <a:lnTo>
                    <a:pt x="0" y="396367"/>
                  </a:lnTo>
                  <a:lnTo>
                    <a:pt x="44069" y="396367"/>
                  </a:lnTo>
                  <a:lnTo>
                    <a:pt x="44069" y="440436"/>
                  </a:lnTo>
                  <a:lnTo>
                    <a:pt x="352298" y="440436"/>
                  </a:lnTo>
                  <a:lnTo>
                    <a:pt x="352298" y="396367"/>
                  </a:lnTo>
                  <a:lnTo>
                    <a:pt x="396240" y="396367"/>
                  </a:lnTo>
                  <a:lnTo>
                    <a:pt x="396240" y="264287"/>
                  </a:lnTo>
                  <a:lnTo>
                    <a:pt x="264160" y="264287"/>
                  </a:lnTo>
                  <a:lnTo>
                    <a:pt x="264160" y="352425"/>
                  </a:lnTo>
                  <a:lnTo>
                    <a:pt x="132080" y="352425"/>
                  </a:lnTo>
                  <a:lnTo>
                    <a:pt x="132080" y="88138"/>
                  </a:lnTo>
                  <a:lnTo>
                    <a:pt x="264160" y="88138"/>
                  </a:lnTo>
                  <a:lnTo>
                    <a:pt x="264160" y="176276"/>
                  </a:lnTo>
                  <a:lnTo>
                    <a:pt x="372872" y="176276"/>
                  </a:lnTo>
                  <a:lnTo>
                    <a:pt x="372872" y="223520"/>
                  </a:lnTo>
                  <a:lnTo>
                    <a:pt x="416941" y="223520"/>
                  </a:lnTo>
                  <a:lnTo>
                    <a:pt x="416941" y="267589"/>
                  </a:lnTo>
                  <a:lnTo>
                    <a:pt x="461010" y="267589"/>
                  </a:lnTo>
                  <a:lnTo>
                    <a:pt x="461010" y="311658"/>
                  </a:lnTo>
                  <a:lnTo>
                    <a:pt x="505079" y="311658"/>
                  </a:lnTo>
                  <a:lnTo>
                    <a:pt x="505079" y="443738"/>
                  </a:lnTo>
                  <a:lnTo>
                    <a:pt x="637159" y="443738"/>
                  </a:lnTo>
                  <a:lnTo>
                    <a:pt x="637159" y="311658"/>
                  </a:lnTo>
                  <a:lnTo>
                    <a:pt x="681228" y="311658"/>
                  </a:lnTo>
                  <a:lnTo>
                    <a:pt x="681228" y="267589"/>
                  </a:lnTo>
                  <a:lnTo>
                    <a:pt x="725170" y="267589"/>
                  </a:lnTo>
                  <a:lnTo>
                    <a:pt x="725170" y="223520"/>
                  </a:lnTo>
                  <a:lnTo>
                    <a:pt x="752729" y="223520"/>
                  </a:lnTo>
                  <a:lnTo>
                    <a:pt x="752729" y="440436"/>
                  </a:lnTo>
                  <a:lnTo>
                    <a:pt x="1104900" y="440436"/>
                  </a:lnTo>
                  <a:lnTo>
                    <a:pt x="1104900" y="396367"/>
                  </a:lnTo>
                  <a:lnTo>
                    <a:pt x="1142365" y="396367"/>
                  </a:lnTo>
                  <a:lnTo>
                    <a:pt x="1142365" y="440436"/>
                  </a:lnTo>
                  <a:lnTo>
                    <a:pt x="1522730" y="440436"/>
                  </a:lnTo>
                  <a:lnTo>
                    <a:pt x="1522730" y="442849"/>
                  </a:lnTo>
                  <a:lnTo>
                    <a:pt x="1654810" y="442849"/>
                  </a:lnTo>
                  <a:lnTo>
                    <a:pt x="1654810" y="310769"/>
                  </a:lnTo>
                  <a:lnTo>
                    <a:pt x="1698879" y="310769"/>
                  </a:lnTo>
                  <a:lnTo>
                    <a:pt x="1698879" y="354838"/>
                  </a:lnTo>
                  <a:lnTo>
                    <a:pt x="1742948" y="354838"/>
                  </a:lnTo>
                  <a:lnTo>
                    <a:pt x="1742948" y="398907"/>
                  </a:lnTo>
                  <a:lnTo>
                    <a:pt x="1787017" y="398907"/>
                  </a:lnTo>
                  <a:lnTo>
                    <a:pt x="1787017" y="442976"/>
                  </a:lnTo>
                  <a:lnTo>
                    <a:pt x="1919097" y="442976"/>
                  </a:lnTo>
                  <a:lnTo>
                    <a:pt x="1919097" y="398907"/>
                  </a:lnTo>
                  <a:lnTo>
                    <a:pt x="1875028" y="398907"/>
                  </a:lnTo>
                  <a:lnTo>
                    <a:pt x="1875028" y="354838"/>
                  </a:lnTo>
                  <a:lnTo>
                    <a:pt x="1830959" y="354838"/>
                  </a:lnTo>
                  <a:lnTo>
                    <a:pt x="1830959" y="310769"/>
                  </a:lnTo>
                  <a:lnTo>
                    <a:pt x="1786890" y="310769"/>
                  </a:lnTo>
                  <a:lnTo>
                    <a:pt x="1786890" y="266700"/>
                  </a:lnTo>
                  <a:lnTo>
                    <a:pt x="1874901" y="266700"/>
                  </a:lnTo>
                  <a:lnTo>
                    <a:pt x="1874901" y="222631"/>
                  </a:lnTo>
                  <a:lnTo>
                    <a:pt x="1918970" y="222631"/>
                  </a:lnTo>
                  <a:lnTo>
                    <a:pt x="1918970" y="46482"/>
                  </a:lnTo>
                  <a:lnTo>
                    <a:pt x="1874901" y="46482"/>
                  </a:lnTo>
                  <a:lnTo>
                    <a:pt x="1874901" y="2413"/>
                  </a:lnTo>
                  <a:lnTo>
                    <a:pt x="1538732" y="2413"/>
                  </a:lnTo>
                  <a:lnTo>
                    <a:pt x="1538732" y="0"/>
                  </a:lnTo>
                  <a:lnTo>
                    <a:pt x="1142365" y="0"/>
                  </a:lnTo>
                  <a:lnTo>
                    <a:pt x="1142365" y="44069"/>
                  </a:lnTo>
                  <a:lnTo>
                    <a:pt x="1104900" y="44069"/>
                  </a:lnTo>
                  <a:lnTo>
                    <a:pt x="1104900" y="0"/>
                  </a:lnTo>
                  <a:lnTo>
                    <a:pt x="752602" y="0"/>
                  </a:lnTo>
                  <a:lnTo>
                    <a:pt x="752602" y="3302"/>
                  </a:lnTo>
                  <a:lnTo>
                    <a:pt x="637032" y="3302"/>
                  </a:lnTo>
                  <a:lnTo>
                    <a:pt x="637032" y="223520"/>
                  </a:lnTo>
                  <a:lnTo>
                    <a:pt x="504952" y="223520"/>
                  </a:lnTo>
                  <a:lnTo>
                    <a:pt x="504952" y="3302"/>
                  </a:lnTo>
                  <a:lnTo>
                    <a:pt x="372872" y="3302"/>
                  </a:lnTo>
                  <a:lnTo>
                    <a:pt x="372872" y="44069"/>
                  </a:lnTo>
                  <a:lnTo>
                    <a:pt x="352298" y="44069"/>
                  </a:lnTo>
                  <a:lnTo>
                    <a:pt x="352298" y="0"/>
                  </a:lnTo>
                  <a:close/>
                </a:path>
              </a:pathLst>
            </a:custGeom>
            <a:blipFill>
              <a:blip r:embed="rId4"/>
              <a:stretch>
                <a:fillRect l="-608230" t="-1960838" r="-562367" b="-1030174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8515779" y="6899053"/>
            <a:ext cx="2132000" cy="332832"/>
            <a:chOff x="0" y="0"/>
            <a:chExt cx="2842666" cy="4437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2768" cy="443865"/>
            </a:xfrm>
            <a:custGeom>
              <a:avLst/>
              <a:gdLst/>
              <a:ahLst/>
              <a:cxnLst/>
              <a:rect l="l" t="t" r="r" b="b"/>
              <a:pathLst>
                <a:path w="2842768" h="443865">
                  <a:moveTo>
                    <a:pt x="1815338" y="90551"/>
                  </a:moveTo>
                  <a:lnTo>
                    <a:pt x="1815338" y="178689"/>
                  </a:lnTo>
                  <a:lnTo>
                    <a:pt x="1683131" y="178689"/>
                  </a:lnTo>
                  <a:lnTo>
                    <a:pt x="1683131" y="90551"/>
                  </a:lnTo>
                  <a:close/>
                  <a:moveTo>
                    <a:pt x="264287" y="91440"/>
                  </a:moveTo>
                  <a:lnTo>
                    <a:pt x="264287" y="135509"/>
                  </a:lnTo>
                  <a:lnTo>
                    <a:pt x="390525" y="135509"/>
                  </a:lnTo>
                  <a:lnTo>
                    <a:pt x="390525" y="223520"/>
                  </a:lnTo>
                  <a:lnTo>
                    <a:pt x="352425" y="223520"/>
                  </a:lnTo>
                  <a:lnTo>
                    <a:pt x="352425" y="179451"/>
                  </a:lnTo>
                  <a:lnTo>
                    <a:pt x="132207" y="179451"/>
                  </a:lnTo>
                  <a:lnTo>
                    <a:pt x="132207" y="91440"/>
                  </a:lnTo>
                  <a:close/>
                  <a:moveTo>
                    <a:pt x="769239" y="88138"/>
                  </a:moveTo>
                  <a:lnTo>
                    <a:pt x="769239" y="352298"/>
                  </a:lnTo>
                  <a:lnTo>
                    <a:pt x="522732" y="352298"/>
                  </a:lnTo>
                  <a:lnTo>
                    <a:pt x="522732" y="264287"/>
                  </a:lnTo>
                  <a:lnTo>
                    <a:pt x="742950" y="264287"/>
                  </a:lnTo>
                  <a:lnTo>
                    <a:pt x="742950" y="176149"/>
                  </a:lnTo>
                  <a:lnTo>
                    <a:pt x="522732" y="176149"/>
                  </a:lnTo>
                  <a:lnTo>
                    <a:pt x="522732" y="88138"/>
                  </a:lnTo>
                  <a:close/>
                  <a:moveTo>
                    <a:pt x="1033526" y="88138"/>
                  </a:moveTo>
                  <a:lnTo>
                    <a:pt x="1033526" y="176276"/>
                  </a:lnTo>
                  <a:lnTo>
                    <a:pt x="1157224" y="176276"/>
                  </a:lnTo>
                  <a:lnTo>
                    <a:pt x="1157224" y="264414"/>
                  </a:lnTo>
                  <a:lnTo>
                    <a:pt x="1033526" y="264414"/>
                  </a:lnTo>
                  <a:lnTo>
                    <a:pt x="1033526" y="352552"/>
                  </a:lnTo>
                  <a:lnTo>
                    <a:pt x="901319" y="352552"/>
                  </a:lnTo>
                  <a:lnTo>
                    <a:pt x="901319" y="88138"/>
                  </a:lnTo>
                  <a:close/>
                  <a:moveTo>
                    <a:pt x="1965579" y="91059"/>
                  </a:moveTo>
                  <a:lnTo>
                    <a:pt x="1965579" y="355346"/>
                  </a:lnTo>
                  <a:lnTo>
                    <a:pt x="1921510" y="355346"/>
                  </a:lnTo>
                  <a:lnTo>
                    <a:pt x="1921510" y="398907"/>
                  </a:lnTo>
                  <a:lnTo>
                    <a:pt x="1903349" y="398907"/>
                  </a:lnTo>
                  <a:lnTo>
                    <a:pt x="1903349" y="354838"/>
                  </a:lnTo>
                  <a:lnTo>
                    <a:pt x="1859280" y="354838"/>
                  </a:lnTo>
                  <a:lnTo>
                    <a:pt x="1859280" y="310769"/>
                  </a:lnTo>
                  <a:lnTo>
                    <a:pt x="1815211" y="310769"/>
                  </a:lnTo>
                  <a:lnTo>
                    <a:pt x="1815211" y="266700"/>
                  </a:lnTo>
                  <a:lnTo>
                    <a:pt x="1903349" y="266700"/>
                  </a:lnTo>
                  <a:lnTo>
                    <a:pt x="1903349" y="222631"/>
                  </a:lnTo>
                  <a:lnTo>
                    <a:pt x="1947418" y="222631"/>
                  </a:lnTo>
                  <a:lnTo>
                    <a:pt x="1947418" y="91059"/>
                  </a:lnTo>
                  <a:close/>
                  <a:moveTo>
                    <a:pt x="390525" y="0"/>
                  </a:moveTo>
                  <a:lnTo>
                    <a:pt x="390525" y="47371"/>
                  </a:lnTo>
                  <a:lnTo>
                    <a:pt x="352425" y="47371"/>
                  </a:lnTo>
                  <a:lnTo>
                    <a:pt x="352425" y="3302"/>
                  </a:lnTo>
                  <a:lnTo>
                    <a:pt x="44069" y="3302"/>
                  </a:lnTo>
                  <a:lnTo>
                    <a:pt x="44069" y="47371"/>
                  </a:lnTo>
                  <a:lnTo>
                    <a:pt x="0" y="47371"/>
                  </a:lnTo>
                  <a:lnTo>
                    <a:pt x="0" y="223520"/>
                  </a:lnTo>
                  <a:lnTo>
                    <a:pt x="44069" y="223520"/>
                  </a:lnTo>
                  <a:lnTo>
                    <a:pt x="44069" y="267589"/>
                  </a:lnTo>
                  <a:lnTo>
                    <a:pt x="264287" y="267589"/>
                  </a:lnTo>
                  <a:lnTo>
                    <a:pt x="264287" y="355727"/>
                  </a:lnTo>
                  <a:lnTo>
                    <a:pt x="132207" y="355727"/>
                  </a:lnTo>
                  <a:lnTo>
                    <a:pt x="132207" y="311658"/>
                  </a:lnTo>
                  <a:lnTo>
                    <a:pt x="0" y="311658"/>
                  </a:lnTo>
                  <a:lnTo>
                    <a:pt x="0" y="399796"/>
                  </a:lnTo>
                  <a:lnTo>
                    <a:pt x="44069" y="399796"/>
                  </a:lnTo>
                  <a:lnTo>
                    <a:pt x="44069" y="443865"/>
                  </a:lnTo>
                  <a:lnTo>
                    <a:pt x="352425" y="443865"/>
                  </a:lnTo>
                  <a:lnTo>
                    <a:pt x="352425" y="399669"/>
                  </a:lnTo>
                  <a:lnTo>
                    <a:pt x="390652" y="399669"/>
                  </a:lnTo>
                  <a:lnTo>
                    <a:pt x="390652" y="440436"/>
                  </a:lnTo>
                  <a:lnTo>
                    <a:pt x="787019" y="440436"/>
                  </a:lnTo>
                  <a:lnTo>
                    <a:pt x="787019" y="396367"/>
                  </a:lnTo>
                  <a:lnTo>
                    <a:pt x="813308" y="396367"/>
                  </a:lnTo>
                  <a:lnTo>
                    <a:pt x="813308" y="440436"/>
                  </a:lnTo>
                  <a:lnTo>
                    <a:pt x="1121664" y="440436"/>
                  </a:lnTo>
                  <a:lnTo>
                    <a:pt x="1121664" y="396367"/>
                  </a:lnTo>
                  <a:lnTo>
                    <a:pt x="1157351" y="396367"/>
                  </a:lnTo>
                  <a:lnTo>
                    <a:pt x="1157351" y="399669"/>
                  </a:lnTo>
                  <a:lnTo>
                    <a:pt x="1201420" y="399669"/>
                  </a:lnTo>
                  <a:lnTo>
                    <a:pt x="1201420" y="443738"/>
                  </a:lnTo>
                  <a:lnTo>
                    <a:pt x="1509776" y="443738"/>
                  </a:lnTo>
                  <a:lnTo>
                    <a:pt x="1509776" y="399669"/>
                  </a:lnTo>
                  <a:lnTo>
                    <a:pt x="1551051" y="399669"/>
                  </a:lnTo>
                  <a:lnTo>
                    <a:pt x="1551051" y="442849"/>
                  </a:lnTo>
                  <a:lnTo>
                    <a:pt x="1683258" y="442849"/>
                  </a:lnTo>
                  <a:lnTo>
                    <a:pt x="1683258" y="310769"/>
                  </a:lnTo>
                  <a:lnTo>
                    <a:pt x="1727200" y="310769"/>
                  </a:lnTo>
                  <a:lnTo>
                    <a:pt x="1727200" y="354838"/>
                  </a:lnTo>
                  <a:lnTo>
                    <a:pt x="1771269" y="354838"/>
                  </a:lnTo>
                  <a:lnTo>
                    <a:pt x="1771269" y="398907"/>
                  </a:lnTo>
                  <a:lnTo>
                    <a:pt x="1815338" y="398907"/>
                  </a:lnTo>
                  <a:lnTo>
                    <a:pt x="1815338" y="442976"/>
                  </a:lnTo>
                  <a:lnTo>
                    <a:pt x="1921510" y="442976"/>
                  </a:lnTo>
                  <a:lnTo>
                    <a:pt x="1921510" y="443484"/>
                  </a:lnTo>
                  <a:lnTo>
                    <a:pt x="2141728" y="443484"/>
                  </a:lnTo>
                  <a:lnTo>
                    <a:pt x="2141728" y="355346"/>
                  </a:lnTo>
                  <a:lnTo>
                    <a:pt x="2097659" y="355346"/>
                  </a:lnTo>
                  <a:lnTo>
                    <a:pt x="2097659" y="91440"/>
                  </a:lnTo>
                  <a:lnTo>
                    <a:pt x="2228469" y="91440"/>
                  </a:lnTo>
                  <a:lnTo>
                    <a:pt x="2228469" y="443738"/>
                  </a:lnTo>
                  <a:lnTo>
                    <a:pt x="2360676" y="443738"/>
                  </a:lnTo>
                  <a:lnTo>
                    <a:pt x="2360676" y="91440"/>
                  </a:lnTo>
                  <a:lnTo>
                    <a:pt x="2446147" y="91440"/>
                  </a:lnTo>
                  <a:lnTo>
                    <a:pt x="2446147" y="223520"/>
                  </a:lnTo>
                  <a:lnTo>
                    <a:pt x="2490216" y="223520"/>
                  </a:lnTo>
                  <a:lnTo>
                    <a:pt x="2490216" y="267589"/>
                  </a:lnTo>
                  <a:lnTo>
                    <a:pt x="2534285" y="267589"/>
                  </a:lnTo>
                  <a:lnTo>
                    <a:pt x="2534285" y="311658"/>
                  </a:lnTo>
                  <a:lnTo>
                    <a:pt x="2578354" y="311658"/>
                  </a:lnTo>
                  <a:lnTo>
                    <a:pt x="2578354" y="443738"/>
                  </a:lnTo>
                  <a:lnTo>
                    <a:pt x="2710561" y="443738"/>
                  </a:lnTo>
                  <a:lnTo>
                    <a:pt x="2710561" y="311658"/>
                  </a:lnTo>
                  <a:lnTo>
                    <a:pt x="2754630" y="311658"/>
                  </a:lnTo>
                  <a:lnTo>
                    <a:pt x="2754630" y="267589"/>
                  </a:lnTo>
                  <a:lnTo>
                    <a:pt x="2798699" y="267589"/>
                  </a:lnTo>
                  <a:lnTo>
                    <a:pt x="2798699" y="223520"/>
                  </a:lnTo>
                  <a:lnTo>
                    <a:pt x="2842768" y="223520"/>
                  </a:lnTo>
                  <a:lnTo>
                    <a:pt x="2842768" y="3302"/>
                  </a:lnTo>
                  <a:lnTo>
                    <a:pt x="2710561" y="3302"/>
                  </a:lnTo>
                  <a:lnTo>
                    <a:pt x="2710561" y="223520"/>
                  </a:lnTo>
                  <a:lnTo>
                    <a:pt x="2578354" y="223520"/>
                  </a:lnTo>
                  <a:lnTo>
                    <a:pt x="2578354" y="3302"/>
                  </a:lnTo>
                  <a:lnTo>
                    <a:pt x="2141728" y="3302"/>
                  </a:lnTo>
                  <a:lnTo>
                    <a:pt x="2141728" y="2921"/>
                  </a:lnTo>
                  <a:lnTo>
                    <a:pt x="1921510" y="2921"/>
                  </a:lnTo>
                  <a:lnTo>
                    <a:pt x="1921510" y="46482"/>
                  </a:lnTo>
                  <a:lnTo>
                    <a:pt x="1903349" y="46482"/>
                  </a:lnTo>
                  <a:lnTo>
                    <a:pt x="1903349" y="2413"/>
                  </a:lnTo>
                  <a:lnTo>
                    <a:pt x="1550924" y="2413"/>
                  </a:lnTo>
                  <a:lnTo>
                    <a:pt x="1550924" y="3302"/>
                  </a:lnTo>
                  <a:lnTo>
                    <a:pt x="1421638" y="3302"/>
                  </a:lnTo>
                  <a:lnTo>
                    <a:pt x="1421638" y="355727"/>
                  </a:lnTo>
                  <a:lnTo>
                    <a:pt x="1289431" y="355727"/>
                  </a:lnTo>
                  <a:lnTo>
                    <a:pt x="1289431" y="3302"/>
                  </a:lnTo>
                  <a:lnTo>
                    <a:pt x="1157224" y="3302"/>
                  </a:lnTo>
                  <a:lnTo>
                    <a:pt x="1157224" y="44069"/>
                  </a:lnTo>
                  <a:lnTo>
                    <a:pt x="1121664" y="44069"/>
                  </a:lnTo>
                  <a:lnTo>
                    <a:pt x="1121664" y="0"/>
                  </a:lnTo>
                  <a:lnTo>
                    <a:pt x="813308" y="0"/>
                  </a:lnTo>
                  <a:lnTo>
                    <a:pt x="813308" y="44069"/>
                  </a:lnTo>
                  <a:lnTo>
                    <a:pt x="787019" y="44069"/>
                  </a:lnTo>
                  <a:lnTo>
                    <a:pt x="787019" y="0"/>
                  </a:lnTo>
                  <a:close/>
                </a:path>
              </a:pathLst>
            </a:custGeom>
            <a:blipFill>
              <a:blip r:embed="rId5"/>
              <a:stretch>
                <a:fillRect l="-399412" t="-2072417" r="-358342" b="-917710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8855907" y="7282958"/>
            <a:ext cx="1215142" cy="332832"/>
            <a:chOff x="0" y="0"/>
            <a:chExt cx="1620190" cy="44377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20266" cy="443738"/>
            </a:xfrm>
            <a:custGeom>
              <a:avLst/>
              <a:gdLst/>
              <a:ahLst/>
              <a:cxnLst/>
              <a:rect l="l" t="t" r="r" b="b"/>
              <a:pathLst>
                <a:path w="1620266" h="443738">
                  <a:moveTo>
                    <a:pt x="1488059" y="88138"/>
                  </a:moveTo>
                  <a:lnTo>
                    <a:pt x="1488059" y="176276"/>
                  </a:lnTo>
                  <a:lnTo>
                    <a:pt x="1355852" y="176276"/>
                  </a:lnTo>
                  <a:lnTo>
                    <a:pt x="1355852" y="88138"/>
                  </a:lnTo>
                  <a:close/>
                  <a:moveTo>
                    <a:pt x="1488059" y="264287"/>
                  </a:moveTo>
                  <a:lnTo>
                    <a:pt x="1488059" y="352425"/>
                  </a:lnTo>
                  <a:lnTo>
                    <a:pt x="1355852" y="352425"/>
                  </a:lnTo>
                  <a:lnTo>
                    <a:pt x="1355852" y="264287"/>
                  </a:lnTo>
                  <a:close/>
                  <a:moveTo>
                    <a:pt x="44069" y="0"/>
                  </a:moveTo>
                  <a:lnTo>
                    <a:pt x="44069" y="44069"/>
                  </a:lnTo>
                  <a:lnTo>
                    <a:pt x="0" y="44069"/>
                  </a:lnTo>
                  <a:lnTo>
                    <a:pt x="0" y="396367"/>
                  </a:lnTo>
                  <a:lnTo>
                    <a:pt x="44069" y="396367"/>
                  </a:lnTo>
                  <a:lnTo>
                    <a:pt x="44069" y="440436"/>
                  </a:lnTo>
                  <a:lnTo>
                    <a:pt x="352425" y="440436"/>
                  </a:lnTo>
                  <a:lnTo>
                    <a:pt x="352425" y="396367"/>
                  </a:lnTo>
                  <a:lnTo>
                    <a:pt x="396494" y="396367"/>
                  </a:lnTo>
                  <a:lnTo>
                    <a:pt x="396494" y="264287"/>
                  </a:lnTo>
                  <a:lnTo>
                    <a:pt x="264287" y="264287"/>
                  </a:lnTo>
                  <a:lnTo>
                    <a:pt x="264287" y="352425"/>
                  </a:lnTo>
                  <a:lnTo>
                    <a:pt x="132207" y="352425"/>
                  </a:lnTo>
                  <a:lnTo>
                    <a:pt x="132207" y="88138"/>
                  </a:lnTo>
                  <a:lnTo>
                    <a:pt x="264287" y="88138"/>
                  </a:lnTo>
                  <a:lnTo>
                    <a:pt x="264287" y="176276"/>
                  </a:lnTo>
                  <a:lnTo>
                    <a:pt x="396494" y="176276"/>
                  </a:lnTo>
                  <a:lnTo>
                    <a:pt x="396494" y="44069"/>
                  </a:lnTo>
                  <a:lnTo>
                    <a:pt x="352425" y="44069"/>
                  </a:lnTo>
                  <a:lnTo>
                    <a:pt x="352425" y="0"/>
                  </a:lnTo>
                  <a:close/>
                  <a:moveTo>
                    <a:pt x="1223772" y="0"/>
                  </a:moveTo>
                  <a:lnTo>
                    <a:pt x="1223772" y="440436"/>
                  </a:lnTo>
                  <a:lnTo>
                    <a:pt x="1576197" y="440436"/>
                  </a:lnTo>
                  <a:lnTo>
                    <a:pt x="1576197" y="396367"/>
                  </a:lnTo>
                  <a:lnTo>
                    <a:pt x="1620266" y="396367"/>
                  </a:lnTo>
                  <a:lnTo>
                    <a:pt x="1620266" y="264287"/>
                  </a:lnTo>
                  <a:lnTo>
                    <a:pt x="1576197" y="264287"/>
                  </a:lnTo>
                  <a:lnTo>
                    <a:pt x="1576197" y="176149"/>
                  </a:lnTo>
                  <a:lnTo>
                    <a:pt x="1620266" y="176149"/>
                  </a:lnTo>
                  <a:lnTo>
                    <a:pt x="1620266" y="44069"/>
                  </a:lnTo>
                  <a:lnTo>
                    <a:pt x="1576197" y="44069"/>
                  </a:lnTo>
                  <a:lnTo>
                    <a:pt x="1576197" y="0"/>
                  </a:lnTo>
                  <a:close/>
                  <a:moveTo>
                    <a:pt x="414401" y="1270"/>
                  </a:moveTo>
                  <a:lnTo>
                    <a:pt x="414401" y="441706"/>
                  </a:lnTo>
                  <a:lnTo>
                    <a:pt x="810895" y="441706"/>
                  </a:lnTo>
                  <a:lnTo>
                    <a:pt x="810895" y="399669"/>
                  </a:lnTo>
                  <a:lnTo>
                    <a:pt x="847852" y="399669"/>
                  </a:lnTo>
                  <a:lnTo>
                    <a:pt x="847852" y="443738"/>
                  </a:lnTo>
                  <a:lnTo>
                    <a:pt x="1156081" y="443738"/>
                  </a:lnTo>
                  <a:lnTo>
                    <a:pt x="1156081" y="399669"/>
                  </a:lnTo>
                  <a:lnTo>
                    <a:pt x="1200150" y="399669"/>
                  </a:lnTo>
                  <a:lnTo>
                    <a:pt x="1200150" y="3302"/>
                  </a:lnTo>
                  <a:lnTo>
                    <a:pt x="1067943" y="3302"/>
                  </a:lnTo>
                  <a:lnTo>
                    <a:pt x="1067943" y="355727"/>
                  </a:lnTo>
                  <a:lnTo>
                    <a:pt x="935863" y="355727"/>
                  </a:lnTo>
                  <a:lnTo>
                    <a:pt x="935863" y="3302"/>
                  </a:lnTo>
                  <a:lnTo>
                    <a:pt x="803656" y="3302"/>
                  </a:lnTo>
                  <a:lnTo>
                    <a:pt x="803656" y="353695"/>
                  </a:lnTo>
                  <a:lnTo>
                    <a:pt x="546481" y="353695"/>
                  </a:lnTo>
                  <a:lnTo>
                    <a:pt x="546481" y="1270"/>
                  </a:lnTo>
                  <a:close/>
                </a:path>
              </a:pathLst>
            </a:custGeom>
            <a:blipFill>
              <a:blip r:embed="rId6"/>
              <a:stretch>
                <a:fillRect l="-728761" t="-2188365" r="-676176" b="-802647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pic>
        <p:nvPicPr>
          <p:cNvPr id="11" name="Picture 10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9C370AD9-A556-133D-B8B2-50F6911784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683850"/>
            <a:ext cx="3623856" cy="36238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16047" y="8831647"/>
            <a:ext cx="12076659" cy="7637425"/>
          </a:xfrm>
          <a:custGeom>
            <a:avLst/>
            <a:gdLst/>
            <a:ahLst/>
            <a:cxnLst/>
            <a:rect l="l" t="t" r="r" b="b"/>
            <a:pathLst>
              <a:path w="12076659" h="7637425">
                <a:moveTo>
                  <a:pt x="0" y="0"/>
                </a:moveTo>
                <a:lnTo>
                  <a:pt x="12076659" y="0"/>
                </a:lnTo>
                <a:lnTo>
                  <a:pt x="12076659" y="7637425"/>
                </a:lnTo>
                <a:lnTo>
                  <a:pt x="0" y="7637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958" r="-295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>
            <a:off x="2916047" y="-5095497"/>
            <a:ext cx="12076659" cy="7210772"/>
          </a:xfrm>
          <a:custGeom>
            <a:avLst/>
            <a:gdLst/>
            <a:ahLst/>
            <a:cxnLst/>
            <a:rect l="l" t="t" r="r" b="b"/>
            <a:pathLst>
              <a:path w="12076659" h="7210772">
                <a:moveTo>
                  <a:pt x="0" y="0"/>
                </a:moveTo>
                <a:lnTo>
                  <a:pt x="12076659" y="0"/>
                </a:lnTo>
                <a:lnTo>
                  <a:pt x="12076659" y="7210772"/>
                </a:lnTo>
                <a:lnTo>
                  <a:pt x="0" y="72107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561691" y="906867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375200" y="9008917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BE74C-A121-90DA-F081-7079F381CA7F}"/>
              </a:ext>
            </a:extLst>
          </p:cNvPr>
          <p:cNvSpPr txBox="1"/>
          <p:nvPr/>
        </p:nvSpPr>
        <p:spPr>
          <a:xfrm>
            <a:off x="1705413" y="2479472"/>
            <a:ext cx="13734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What is Reverse Engineering?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173EC-3D64-06DF-135B-FFE023571537}"/>
              </a:ext>
            </a:extLst>
          </p:cNvPr>
          <p:cNvSpPr txBox="1"/>
          <p:nvPr/>
        </p:nvSpPr>
        <p:spPr>
          <a:xfrm>
            <a:off x="1322858" y="5119255"/>
            <a:ext cx="13335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In simple terms </a:t>
            </a:r>
            <a:r>
              <a:rPr lang="en-US" sz="3200" b="1" i="0" dirty="0">
                <a:solidFill>
                  <a:srgbClr val="FFFF00"/>
                </a:solidFill>
                <a:effectLst/>
                <a:latin typeface="-apple-system"/>
              </a:rPr>
              <a:t>Reverse Engineering 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refers to the process of </a:t>
            </a:r>
            <a:r>
              <a:rPr lang="en-US" sz="3200" b="1" i="0" dirty="0">
                <a:solidFill>
                  <a:srgbClr val="FFFF00"/>
                </a:solidFill>
                <a:effectLst/>
                <a:latin typeface="-apple-system"/>
              </a:rPr>
              <a:t>deconstructing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 any engineered object to figure out the </a:t>
            </a:r>
            <a:r>
              <a:rPr lang="en-US" sz="3200" b="1" i="0" dirty="0">
                <a:solidFill>
                  <a:srgbClr val="FFFF00"/>
                </a:solidFill>
                <a:effectLst/>
                <a:latin typeface="-apple-system"/>
              </a:rPr>
              <a:t>internal mechanisms</a:t>
            </a:r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.</a:t>
            </a:r>
            <a:endParaRPr lang="en-AE" sz="32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2050" name="Picture 2" descr="Motherboard Computer hardware Service Computer System Cooling Parts - Computer  png download - 1000*375 - Free Transparent Motherboard png Download. - Clip  Art Library">
            <a:extLst>
              <a:ext uri="{FF2B5EF4-FFF2-40B4-BE49-F238E27FC236}">
                <a16:creationId xmlns:a16="http://schemas.microsoft.com/office/drawing/2014/main" id="{3526BAC3-38EC-1210-0264-1F0421747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7212940"/>
            <a:ext cx="7504824" cy="281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lware Analysis | RedForce - Always Stay Ahead!">
            <a:extLst>
              <a:ext uri="{FF2B5EF4-FFF2-40B4-BE49-F238E27FC236}">
                <a16:creationId xmlns:a16="http://schemas.microsoft.com/office/drawing/2014/main" id="{4C323813-1C6A-6F8A-22EE-37279F536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0867" y="7134194"/>
            <a:ext cx="2971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B8B10A5F-1D36-D42B-1F66-37786EB7C4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06536" y="-2448038"/>
            <a:ext cx="7578885" cy="7591538"/>
          </a:xfrm>
          <a:custGeom>
            <a:avLst/>
            <a:gdLst/>
            <a:ahLst/>
            <a:cxnLst/>
            <a:rect l="l" t="t" r="r" b="b"/>
            <a:pathLst>
              <a:path w="7578885" h="7591538">
                <a:moveTo>
                  <a:pt x="0" y="0"/>
                </a:moveTo>
                <a:lnTo>
                  <a:pt x="7578886" y="0"/>
                </a:lnTo>
                <a:lnTo>
                  <a:pt x="7578886" y="7591538"/>
                </a:lnTo>
                <a:lnTo>
                  <a:pt x="0" y="759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>
            <a:off x="-2088821" y="5000625"/>
            <a:ext cx="7578885" cy="7591538"/>
          </a:xfrm>
          <a:custGeom>
            <a:avLst/>
            <a:gdLst/>
            <a:ahLst/>
            <a:cxnLst/>
            <a:rect l="l" t="t" r="r" b="b"/>
            <a:pathLst>
              <a:path w="7578885" h="7591538">
                <a:moveTo>
                  <a:pt x="0" y="0"/>
                </a:moveTo>
                <a:lnTo>
                  <a:pt x="7578886" y="0"/>
                </a:lnTo>
                <a:lnTo>
                  <a:pt x="7578886" y="7591538"/>
                </a:lnTo>
                <a:lnTo>
                  <a:pt x="0" y="759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714091" y="922107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7145000" y="-4122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462DF9-07E8-A24C-393C-A68CC2291FAB}"/>
              </a:ext>
            </a:extLst>
          </p:cNvPr>
          <p:cNvSpPr txBox="1"/>
          <p:nvPr/>
        </p:nvSpPr>
        <p:spPr>
          <a:xfrm>
            <a:off x="2276913" y="1946173"/>
            <a:ext cx="13734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Why Reverse Engineering?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8BBE511-A982-A0A2-4B42-83A3EC750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9717" y="1181100"/>
            <a:ext cx="2868428" cy="3249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Steamunlocked Free Games - Steam Unlocked - Medium">
            <a:extLst>
              <a:ext uri="{FF2B5EF4-FFF2-40B4-BE49-F238E27FC236}">
                <a16:creationId xmlns:a16="http://schemas.microsoft.com/office/drawing/2014/main" id="{7378130F-FA8B-56F7-995E-5D234B29E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71" y="6989480"/>
            <a:ext cx="3871912" cy="270269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8B5E8B-CEE3-3E32-A380-64A7DDD2AAF8}"/>
              </a:ext>
            </a:extLst>
          </p:cNvPr>
          <p:cNvSpPr txBox="1"/>
          <p:nvPr/>
        </p:nvSpPr>
        <p:spPr>
          <a:xfrm>
            <a:off x="5587409" y="5512709"/>
            <a:ext cx="38613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ADBAC7"/>
                </a:solidFill>
                <a:effectLst/>
                <a:latin typeface="-apple-system"/>
              </a:rPr>
              <a:t>Cracking Games/Piracy</a:t>
            </a:r>
            <a:endParaRPr lang="en-AE" sz="32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CA31F-0991-4867-ABD4-698E6C867DE7}"/>
              </a:ext>
            </a:extLst>
          </p:cNvPr>
          <p:cNvSpPr txBox="1"/>
          <p:nvPr/>
        </p:nvSpPr>
        <p:spPr>
          <a:xfrm>
            <a:off x="5510153" y="8344291"/>
            <a:ext cx="42115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ADBAC7"/>
                </a:solidFill>
                <a:latin typeface="-apple-system"/>
                <a:cs typeface="Cascadia Code" panose="020B0609020000020004" pitchFamily="49" charset="0"/>
              </a:rPr>
              <a:t>Hacktivism/Open-Source Supporter</a:t>
            </a:r>
            <a:endParaRPr lang="en-AE" sz="32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E487F-23BB-16DF-36DF-FE18A4421618}"/>
              </a:ext>
            </a:extLst>
          </p:cNvPr>
          <p:cNvSpPr txBox="1"/>
          <p:nvPr/>
        </p:nvSpPr>
        <p:spPr>
          <a:xfrm>
            <a:off x="10579462" y="8466277"/>
            <a:ext cx="39940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ADBAC7"/>
                </a:solidFill>
                <a:latin typeface="-apple-system"/>
                <a:cs typeface="Cascadia Code" panose="020B0609020000020004" pitchFamily="49" charset="0"/>
              </a:rPr>
              <a:t>For Fun/Establish existence</a:t>
            </a:r>
            <a:endParaRPr lang="en-AE" sz="32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6FE91-FB63-A64C-78D3-146E4B39BF4F}"/>
              </a:ext>
            </a:extLst>
          </p:cNvPr>
          <p:cNvSpPr txBox="1"/>
          <p:nvPr/>
        </p:nvSpPr>
        <p:spPr>
          <a:xfrm>
            <a:off x="10579462" y="5620554"/>
            <a:ext cx="44369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ADBAC7"/>
                </a:solidFill>
                <a:latin typeface="-apple-system"/>
                <a:cs typeface="Cascadia Code" panose="020B0609020000020004" pitchFamily="49" charset="0"/>
              </a:rPr>
              <a:t>Enhance Development Skills/Malware Analysis</a:t>
            </a:r>
            <a:endParaRPr lang="en-AE" sz="32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3082" name="Picture 10" descr="Crack Folder Icon by giilpereiraa on DeviantArt">
            <a:extLst>
              <a:ext uri="{FF2B5EF4-FFF2-40B4-BE49-F238E27FC236}">
                <a16:creationId xmlns:a16="http://schemas.microsoft.com/office/drawing/2014/main" id="{76629380-0CB9-D11F-AF57-DD117F6D6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843" y="4018888"/>
            <a:ext cx="1448067" cy="144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Developer - Free computer icons">
            <a:extLst>
              <a:ext uri="{FF2B5EF4-FFF2-40B4-BE49-F238E27FC236}">
                <a16:creationId xmlns:a16="http://schemas.microsoft.com/office/drawing/2014/main" id="{12B36AE4-15CB-AD95-8092-8C97A2F1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5059" y="4018888"/>
            <a:ext cx="1448067" cy="144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Hacktivism Flaticons Lineal Color icon">
            <a:extLst>
              <a:ext uri="{FF2B5EF4-FFF2-40B4-BE49-F238E27FC236}">
                <a16:creationId xmlns:a16="http://schemas.microsoft.com/office/drawing/2014/main" id="{0CF978A9-B0BB-6B47-2C05-803867382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844" y="6982718"/>
            <a:ext cx="1270066" cy="1270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LulzSec - Wikipedia">
            <a:extLst>
              <a:ext uri="{FF2B5EF4-FFF2-40B4-BE49-F238E27FC236}">
                <a16:creationId xmlns:a16="http://schemas.microsoft.com/office/drawing/2014/main" id="{523AC29D-D94F-8DD9-DE73-8A1C1DAAB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431" y="6934348"/>
            <a:ext cx="1413322" cy="160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4B355552-C4AF-0B75-2F02-82E32F0C302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87"/>
            <a:ext cx="1776701" cy="17767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5400000">
            <a:off x="13829990" y="2281873"/>
            <a:ext cx="9739303" cy="5713694"/>
          </a:xfrm>
          <a:custGeom>
            <a:avLst/>
            <a:gdLst/>
            <a:ahLst/>
            <a:cxnLst/>
            <a:rect l="l" t="t" r="r" b="b"/>
            <a:pathLst>
              <a:path w="9739303" h="5713694">
                <a:moveTo>
                  <a:pt x="0" y="0"/>
                </a:moveTo>
                <a:lnTo>
                  <a:pt x="9739303" y="0"/>
                </a:lnTo>
                <a:lnTo>
                  <a:pt x="9739303" y="5713694"/>
                </a:lnTo>
                <a:lnTo>
                  <a:pt x="0" y="57136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1469" b="-306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293663" y="9180232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552618" y="37771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7F1796-520E-B1F1-338C-DA9E808FAED1}"/>
              </a:ext>
            </a:extLst>
          </p:cNvPr>
          <p:cNvSpPr txBox="1"/>
          <p:nvPr/>
        </p:nvSpPr>
        <p:spPr>
          <a:xfrm>
            <a:off x="2129402" y="1638300"/>
            <a:ext cx="13734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Reversing Binaries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098" name="Picture 2" descr="A flow chart of reverse engineering process. | Download Scientific Diagram">
            <a:extLst>
              <a:ext uri="{FF2B5EF4-FFF2-40B4-BE49-F238E27FC236}">
                <a16:creationId xmlns:a16="http://schemas.microsoft.com/office/drawing/2014/main" id="{F5A013DA-2BE9-918D-B697-CD3181BAA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390900"/>
            <a:ext cx="9753600" cy="639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lf file document icon Icon - Free PNG &amp; SVG 2598543 - Noun Project">
            <a:extLst>
              <a:ext uri="{FF2B5EF4-FFF2-40B4-BE49-F238E27FC236}">
                <a16:creationId xmlns:a16="http://schemas.microsoft.com/office/drawing/2014/main" id="{790A569B-9668-3715-4B79-288D77730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3547" y="8782584"/>
            <a:ext cx="1173076" cy="117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EXE file format symbol icon">
            <a:extLst>
              <a:ext uri="{FF2B5EF4-FFF2-40B4-BE49-F238E27FC236}">
                <a16:creationId xmlns:a16="http://schemas.microsoft.com/office/drawing/2014/main" id="{4886C4CE-A8AD-1786-D12C-F228190F8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189" y="9000965"/>
            <a:ext cx="719619" cy="71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E9275CE6-66EB-1D27-733C-6A75F6468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8945" y="8619965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151274BE-CD79-0F0C-D61B-8C4F806F0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7822" y="8709229"/>
            <a:ext cx="499695" cy="59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>
            <a:extLst>
              <a:ext uri="{FF2B5EF4-FFF2-40B4-BE49-F238E27FC236}">
                <a16:creationId xmlns:a16="http://schemas.microsoft.com/office/drawing/2014/main" id="{BB8C7AC1-171A-1603-EC8A-3F8646A90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3658" y="3589472"/>
            <a:ext cx="572194" cy="63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csharp&quot; Icon - Download for free – Iconduck">
            <a:extLst>
              <a:ext uri="{FF2B5EF4-FFF2-40B4-BE49-F238E27FC236}">
                <a16:creationId xmlns:a16="http://schemas.microsoft.com/office/drawing/2014/main" id="{CF3EF5D9-4558-568E-41F2-46E48F1B4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5549" y="3571760"/>
            <a:ext cx="572194" cy="66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The Go Programming Language">
            <a:extLst>
              <a:ext uri="{FF2B5EF4-FFF2-40B4-BE49-F238E27FC236}">
                <a16:creationId xmlns:a16="http://schemas.microsoft.com/office/drawing/2014/main" id="{3DF7EE88-2241-E37A-733A-D7A55F480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625" y="3420536"/>
            <a:ext cx="1097381" cy="970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Officially provide the Rust logo · Issue #11562 · rust-lang/rust · GitHub">
            <a:extLst>
              <a:ext uri="{FF2B5EF4-FFF2-40B4-BE49-F238E27FC236}">
                <a16:creationId xmlns:a16="http://schemas.microsoft.com/office/drawing/2014/main" id="{597C3AC0-32E3-F95C-3FCB-3BEC1122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006" y="3589471"/>
            <a:ext cx="632295" cy="63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F150444C-9E26-CB96-2BF5-D5A52CF044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104757" y="6467985"/>
            <a:ext cx="3799243" cy="50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endParaRPr dirty="0"/>
          </a:p>
        </p:txBody>
      </p:sp>
      <p:grpSp>
        <p:nvGrpSpPr>
          <p:cNvPr id="5" name="Group 5"/>
          <p:cNvGrpSpPr/>
          <p:nvPr/>
        </p:nvGrpSpPr>
        <p:grpSpPr>
          <a:xfrm>
            <a:off x="8318414" y="5812504"/>
            <a:ext cx="3799243" cy="1149874"/>
            <a:chOff x="0" y="0"/>
            <a:chExt cx="5065658" cy="1533165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5065658" cy="6377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64449"/>
              <a:ext cx="5065658" cy="668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5400000">
            <a:off x="-6319097" y="1743827"/>
            <a:ext cx="10751451" cy="6799347"/>
          </a:xfrm>
          <a:custGeom>
            <a:avLst/>
            <a:gdLst/>
            <a:ahLst/>
            <a:cxnLst/>
            <a:rect l="l" t="t" r="r" b="b"/>
            <a:pathLst>
              <a:path w="10751451" h="6799347">
                <a:moveTo>
                  <a:pt x="0" y="0"/>
                </a:moveTo>
                <a:lnTo>
                  <a:pt x="10751451" y="0"/>
                </a:lnTo>
                <a:lnTo>
                  <a:pt x="10751451" y="6799346"/>
                </a:lnTo>
                <a:lnTo>
                  <a:pt x="0" y="67993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958" r="-295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Freeform 9"/>
          <p:cNvSpPr/>
          <p:nvPr/>
        </p:nvSpPr>
        <p:spPr>
          <a:xfrm>
            <a:off x="15876674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BEA05D4E-017D-BB1B-B5DE-A202022DDE79}"/>
              </a:ext>
            </a:extLst>
          </p:cNvPr>
          <p:cNvSpPr/>
          <p:nvPr/>
        </p:nvSpPr>
        <p:spPr>
          <a:xfrm>
            <a:off x="152400" y="-2645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2F90E-9636-9601-5B24-9A15C8F0B42E}"/>
              </a:ext>
            </a:extLst>
          </p:cNvPr>
          <p:cNvSpPr txBox="1"/>
          <p:nvPr/>
        </p:nvSpPr>
        <p:spPr>
          <a:xfrm>
            <a:off x="3810000" y="1714500"/>
            <a:ext cx="10214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It’s not always easy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122" name="Picture 2" descr="A Primer Guide to Reverse Engineering – Purism">
            <a:extLst>
              <a:ext uri="{FF2B5EF4-FFF2-40B4-BE49-F238E27FC236}">
                <a16:creationId xmlns:a16="http://schemas.microsoft.com/office/drawing/2014/main" id="{0ACB1401-B1E9-7375-228C-B071F68C0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426192"/>
            <a:ext cx="12320337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198E0D-6E96-1A35-7619-DFD7CDCA2347}"/>
              </a:ext>
            </a:extLst>
          </p:cNvPr>
          <p:cNvSpPr txBox="1"/>
          <p:nvPr/>
        </p:nvSpPr>
        <p:spPr>
          <a:xfrm>
            <a:off x="6264046" y="2584146"/>
            <a:ext cx="10214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Don’t get overwhelmed</a:t>
            </a:r>
            <a:endParaRPr lang="en-AE" sz="3600" dirty="0">
              <a:solidFill>
                <a:srgbClr val="FF00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1" name="Picture 10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71115297-7A1A-9287-A268-B3BD6E38F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7436" y="3672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V="1">
            <a:off x="374460" y="-3858774"/>
            <a:ext cx="16629372" cy="6166726"/>
          </a:xfrm>
          <a:custGeom>
            <a:avLst/>
            <a:gdLst/>
            <a:ahLst/>
            <a:cxnLst/>
            <a:rect l="l" t="t" r="r" b="b"/>
            <a:pathLst>
              <a:path w="16629372" h="6166726">
                <a:moveTo>
                  <a:pt x="0" y="6166725"/>
                </a:moveTo>
                <a:lnTo>
                  <a:pt x="16629372" y="6166725"/>
                </a:lnTo>
                <a:lnTo>
                  <a:pt x="16629372" y="0"/>
                </a:lnTo>
                <a:lnTo>
                  <a:pt x="0" y="0"/>
                </a:lnTo>
                <a:lnTo>
                  <a:pt x="0" y="616672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374460" y="905755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6785471" y="269378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5DBB49-B432-3142-F655-D3D13552DAF8}"/>
              </a:ext>
            </a:extLst>
          </p:cNvPr>
          <p:cNvSpPr txBox="1"/>
          <p:nvPr/>
        </p:nvSpPr>
        <p:spPr>
          <a:xfrm>
            <a:off x="4648200" y="4457700"/>
            <a:ext cx="10214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X86 Assembler Primer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698A6-0F91-C401-52E1-0737FA8EF749}"/>
              </a:ext>
            </a:extLst>
          </p:cNvPr>
          <p:cNvSpPr txBox="1"/>
          <p:nvPr/>
        </p:nvSpPr>
        <p:spPr>
          <a:xfrm>
            <a:off x="6172200" y="5482699"/>
            <a:ext cx="1028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“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Poppins" panose="00000500000000000000" pitchFamily="2" charset="0"/>
              </a:rPr>
              <a:t>Everything Is Open Source If You Can Read Assembly</a:t>
            </a:r>
            <a:r>
              <a:rPr lang="en-US" sz="2000" dirty="0">
                <a:solidFill>
                  <a:srgbClr val="FF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”</a:t>
            </a:r>
            <a:endParaRPr lang="en-AE" sz="2000" dirty="0">
              <a:solidFill>
                <a:srgbClr val="FF00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" name="Freeform 2"/>
          <p:cNvSpPr/>
          <p:nvPr/>
        </p:nvSpPr>
        <p:spPr>
          <a:xfrm>
            <a:off x="873899" y="8131717"/>
            <a:ext cx="16385401" cy="6076253"/>
          </a:xfrm>
          <a:custGeom>
            <a:avLst/>
            <a:gdLst/>
            <a:ahLst/>
            <a:cxnLst/>
            <a:rect l="l" t="t" r="r" b="b"/>
            <a:pathLst>
              <a:path w="16385401" h="6076253">
                <a:moveTo>
                  <a:pt x="0" y="0"/>
                </a:moveTo>
                <a:lnTo>
                  <a:pt x="16385401" y="0"/>
                </a:lnTo>
                <a:lnTo>
                  <a:pt x="16385401" y="6076253"/>
                </a:lnTo>
                <a:lnTo>
                  <a:pt x="0" y="6076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3989087B-576F-E84C-A7D4-6A71669F2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4923" y="7729183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69676" y="9086994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1026" name="Picture 2" descr="ASM 100: x86 Assembly Code (69 pts)">
            <a:extLst>
              <a:ext uri="{FF2B5EF4-FFF2-40B4-BE49-F238E27FC236}">
                <a16:creationId xmlns:a16="http://schemas.microsoft.com/office/drawing/2014/main" id="{5F1F7BE1-3B1D-9242-1C59-56D51F1E8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381" y="2189018"/>
            <a:ext cx="7343775" cy="7517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Intel Logo transparent PNG - StickPNG">
            <a:extLst>
              <a:ext uri="{FF2B5EF4-FFF2-40B4-BE49-F238E27FC236}">
                <a16:creationId xmlns:a16="http://schemas.microsoft.com/office/drawing/2014/main" id="{D04A0B1A-0670-8721-3CD5-14DD614FC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6140" y="3524157"/>
            <a:ext cx="1507743" cy="993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52BEFA-789F-CC27-4DCC-DCE156277A68}"/>
              </a:ext>
            </a:extLst>
          </p:cNvPr>
          <p:cNvSpPr txBox="1"/>
          <p:nvPr/>
        </p:nvSpPr>
        <p:spPr>
          <a:xfrm>
            <a:off x="2743200" y="800100"/>
            <a:ext cx="10214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X86 ASM Intel Syntax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30" name="Picture 6" descr="AT&amp;T Logo PNG Transparent &amp; SVG Vector - Freebie Supply">
            <a:extLst>
              <a:ext uri="{FF2B5EF4-FFF2-40B4-BE49-F238E27FC236}">
                <a16:creationId xmlns:a16="http://schemas.microsoft.com/office/drawing/2014/main" id="{70D58A96-5070-1963-F40E-A57535780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9001" y="7375097"/>
            <a:ext cx="1856646" cy="76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twide Assembler - Wikipedia">
            <a:extLst>
              <a:ext uri="{FF2B5EF4-FFF2-40B4-BE49-F238E27FC236}">
                <a16:creationId xmlns:a16="http://schemas.microsoft.com/office/drawing/2014/main" id="{70238BC4-6DD1-82D0-7E7F-4CE9E2427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107" y="3449967"/>
            <a:ext cx="2014365" cy="118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NU Project - Wikipedia">
            <a:extLst>
              <a:ext uri="{FF2B5EF4-FFF2-40B4-BE49-F238E27FC236}">
                <a16:creationId xmlns:a16="http://schemas.microsoft.com/office/drawing/2014/main" id="{243F2E81-E4E7-FA81-B63F-E8437E077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148" y="7048500"/>
            <a:ext cx="1210652" cy="118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C45DF5-FE6B-B631-985F-1D81CC14FC83}"/>
              </a:ext>
            </a:extLst>
          </p:cNvPr>
          <p:cNvSpPr txBox="1"/>
          <p:nvPr/>
        </p:nvSpPr>
        <p:spPr>
          <a:xfrm>
            <a:off x="9783298" y="8281203"/>
            <a:ext cx="14878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FF0000"/>
                </a:solidFill>
                <a:effectLst/>
                <a:latin typeface="Söhne Mono"/>
              </a:rPr>
              <a:t>%</a:t>
            </a:r>
            <a:r>
              <a:rPr lang="en-US" sz="2400" b="1" i="0" dirty="0" err="1">
                <a:solidFill>
                  <a:srgbClr val="FF0000"/>
                </a:solidFill>
                <a:effectLst/>
                <a:latin typeface="Söhne Mono"/>
              </a:rPr>
              <a:t>eax</a:t>
            </a:r>
            <a:endParaRPr lang="en-AE" sz="24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E2E01E-7451-C93E-F920-A035D14A63C0}"/>
              </a:ext>
            </a:extLst>
          </p:cNvPr>
          <p:cNvSpPr txBox="1"/>
          <p:nvPr/>
        </p:nvSpPr>
        <p:spPr>
          <a:xfrm>
            <a:off x="9992130" y="4566715"/>
            <a:ext cx="14878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 err="1">
                <a:solidFill>
                  <a:srgbClr val="FF0000"/>
                </a:solidFill>
                <a:effectLst/>
                <a:latin typeface="Söhne Mono"/>
              </a:rPr>
              <a:t>eax</a:t>
            </a:r>
            <a:endParaRPr lang="en-AE" sz="24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CE43F2-413A-9300-4A75-91C1CE8A0821}"/>
              </a:ext>
            </a:extLst>
          </p:cNvPr>
          <p:cNvSpPr txBox="1"/>
          <p:nvPr/>
        </p:nvSpPr>
        <p:spPr>
          <a:xfrm>
            <a:off x="8583548" y="5448999"/>
            <a:ext cx="34107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The GNU Project used AT&amp;T syntax, while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nasm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project uses intel syntax</a:t>
            </a:r>
            <a:endParaRPr lang="en-AE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" name="Picture 7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6C5F2D25-8853-4C4A-DBA2-18A120093C2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9925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4" y="0"/>
                </a:lnTo>
                <a:lnTo>
                  <a:pt x="3896594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H="1">
            <a:off x="4881344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 flipH="1">
            <a:off x="13687445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9286027" y="387655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479925" y="9138781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1AAA5-5ED1-CA52-F502-214438E1A667}"/>
              </a:ext>
            </a:extLst>
          </p:cNvPr>
          <p:cNvSpPr txBox="1"/>
          <p:nvPr/>
        </p:nvSpPr>
        <p:spPr>
          <a:xfrm>
            <a:off x="2743200" y="800100"/>
            <a:ext cx="10214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What is x86 registers?</a:t>
            </a:r>
            <a:endParaRPr lang="en-AE" sz="6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2050" name="Picture 2" descr="Microprocessor I: General Purpose Registers | by Nafisa Naznin | Medium">
            <a:extLst>
              <a:ext uri="{FF2B5EF4-FFF2-40B4-BE49-F238E27FC236}">
                <a16:creationId xmlns:a16="http://schemas.microsoft.com/office/drawing/2014/main" id="{4141735D-53E1-2943-91A7-21A5E5BEE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19" y="3184716"/>
            <a:ext cx="770572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ssembly Registers And Their Practical Applications">
            <a:extLst>
              <a:ext uri="{FF2B5EF4-FFF2-40B4-BE49-F238E27FC236}">
                <a16:creationId xmlns:a16="http://schemas.microsoft.com/office/drawing/2014/main" id="{5E854FBB-6C10-70EF-0E01-9EAED8A80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058" y="3060891"/>
            <a:ext cx="7434141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8F48E9-C1BA-1C4B-BE80-6E70FDF13B2C}"/>
              </a:ext>
            </a:extLst>
          </p:cNvPr>
          <p:cNvSpPr txBox="1"/>
          <p:nvPr/>
        </p:nvSpPr>
        <p:spPr>
          <a:xfrm>
            <a:off x="1981199" y="8248529"/>
            <a:ext cx="1524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>
                <a:solidFill>
                  <a:srgbClr val="ADBAC7"/>
                </a:solidFill>
                <a:effectLst/>
                <a:latin typeface="-apple-system"/>
              </a:rPr>
              <a:t>A register can be thought of as a special memory location in the CPU.</a:t>
            </a:r>
            <a:endParaRPr lang="en-AE" sz="4000" dirty="0">
              <a:solidFill>
                <a:schemeClr val="accent6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" name="Picture 9" descr="A flag with a skull and a logo&#10;&#10;Description automatically generated">
            <a:extLst>
              <a:ext uri="{FF2B5EF4-FFF2-40B4-BE49-F238E27FC236}">
                <a16:creationId xmlns:a16="http://schemas.microsoft.com/office/drawing/2014/main" id="{F5801A81-A2D4-48C9-8751-6C87A8F5CA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6200" l="10000" r="94600">
                        <a14:foregroundMark x1="17800" y1="61600" x2="9800" y2="67000"/>
                        <a14:foregroundMark x1="9800" y1="67000" x2="8200" y2="77400"/>
                        <a14:foregroundMark x1="8200" y1="77400" x2="10800" y2="87200"/>
                        <a14:foregroundMark x1="10800" y1="87200" x2="30600" y2="98600"/>
                        <a14:foregroundMark x1="30600" y1="98600" x2="38600" y2="99400"/>
                        <a14:foregroundMark x1="38600" y1="99400" x2="66800" y2="98800"/>
                        <a14:foregroundMark x1="66800" y1="98800" x2="91400" y2="84000"/>
                        <a14:foregroundMark x1="91400" y1="84000" x2="90400" y2="74200"/>
                        <a14:foregroundMark x1="90400" y1="74200" x2="87400" y2="66400"/>
                        <a14:foregroundMark x1="87400" y1="66400" x2="96400" y2="27800"/>
                        <a14:foregroundMark x1="96400" y1="27800" x2="91400" y2="21000"/>
                        <a14:foregroundMark x1="91400" y1="21000" x2="82600" y2="19800"/>
                        <a14:foregroundMark x1="82600" y1="19800" x2="79200" y2="12200"/>
                        <a14:foregroundMark x1="79200" y1="12200" x2="68800" y2="8200"/>
                        <a14:foregroundMark x1="68800" y1="8200" x2="40000" y2="7000"/>
                        <a14:foregroundMark x1="40000" y1="7000" x2="32000" y2="2800"/>
                        <a14:foregroundMark x1="32000" y1="2800" x2="24000" y2="3000"/>
                        <a14:foregroundMark x1="24000" y1="3000" x2="19000" y2="33200"/>
                        <a14:foregroundMark x1="19000" y1="33200" x2="22600" y2="40000"/>
                        <a14:foregroundMark x1="22600" y1="40000" x2="28600" y2="46200"/>
                        <a14:foregroundMark x1="28600" y1="46200" x2="54000" y2="50000"/>
                        <a14:foregroundMark x1="54000" y1="50000" x2="63000" y2="49800"/>
                        <a14:foregroundMark x1="63000" y1="49800" x2="71000" y2="53000"/>
                        <a14:foregroundMark x1="71000" y1="53000" x2="77200" y2="58600"/>
                        <a14:foregroundMark x1="77200" y1="58600" x2="40800" y2="55400"/>
                        <a14:foregroundMark x1="40800" y1="55400" x2="16600" y2="62000"/>
                        <a14:foregroundMark x1="11800" y1="81200" x2="16600" y2="72200"/>
                        <a14:foregroundMark x1="16600" y1="72200" x2="34400" y2="62400"/>
                        <a14:foregroundMark x1="34400" y1="62400" x2="47400" y2="60400"/>
                        <a14:foregroundMark x1="47400" y1="60400" x2="56800" y2="60800"/>
                        <a14:foregroundMark x1="56800" y1="60800" x2="67200" y2="66000"/>
                        <a14:foregroundMark x1="67200" y1="66000" x2="77200" y2="67000"/>
                        <a14:foregroundMark x1="77200" y1="67000" x2="75200" y2="77800"/>
                        <a14:foregroundMark x1="26000" y1="89800" x2="49600" y2="90200"/>
                        <a14:foregroundMark x1="49600" y1="90200" x2="73800" y2="88400"/>
                        <a14:foregroundMark x1="65000" y1="93800" x2="33200" y2="93400"/>
                        <a14:foregroundMark x1="33000" y1="95600" x2="42200" y2="95600"/>
                        <a14:foregroundMark x1="42200" y1="95600" x2="58600" y2="94800"/>
                        <a14:foregroundMark x1="61600" y1="75000" x2="44200" y2="76400"/>
                        <a14:foregroundMark x1="36400" y1="9200" x2="59800" y2="12400"/>
                        <a14:foregroundMark x1="59800" y1="12400" x2="68600" y2="11400"/>
                        <a14:foregroundMark x1="68600" y1="11400" x2="77600" y2="15600"/>
                        <a14:foregroundMark x1="87000" y1="61600" x2="94600" y2="23000"/>
                        <a14:foregroundMark x1="93200" y1="21000" x2="72600" y2="5400"/>
                        <a14:foregroundMark x1="79200" y1="84600" x2="90000" y2="69800"/>
                        <a14:foregroundMark x1="28600" y1="83600" x2="76800" y2="80600"/>
                        <a14:foregroundMark x1="32400" y1="98600" x2="66800" y2="96200"/>
                        <a14:foregroundMark x1="66800" y1="96200" x2="67000" y2="96000"/>
                        <a14:foregroundMark x1="13400" y1="85200" x2="56000" y2="72000"/>
                        <a14:foregroundMark x1="35600" y1="74600" x2="10200" y2="68200"/>
                        <a14:foregroundMark x1="55200" y1="75000" x2="79000" y2="63800"/>
                        <a14:foregroundMark x1="91200" y1="80400" x2="87000" y2="70200"/>
                        <a14:foregroundMark x1="87000" y1="70200" x2="87000" y2="70200"/>
                        <a14:foregroundMark x1="90800" y1="79000" x2="87400" y2="70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789" y="0"/>
            <a:ext cx="2557817" cy="2557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558</Words>
  <Application>Microsoft Office PowerPoint</Application>
  <PresentationFormat>Custom</PresentationFormat>
  <Paragraphs>71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Minecraft</vt:lpstr>
      <vt:lpstr>Poppins</vt:lpstr>
      <vt:lpstr>Söhne Mono</vt:lpstr>
      <vt:lpstr>Calibri</vt:lpstr>
      <vt:lpstr>Arial</vt:lpstr>
      <vt:lpstr>-apple-system</vt:lpstr>
      <vt:lpstr>Cascadia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</dc:title>
  <dc:creator>Noor AL-Natsheh</dc:creator>
  <cp:lastModifiedBy>SOUD AL-SMADI</cp:lastModifiedBy>
  <cp:revision>17</cp:revision>
  <dcterms:created xsi:type="dcterms:W3CDTF">2006-08-16T00:00:00Z</dcterms:created>
  <dcterms:modified xsi:type="dcterms:W3CDTF">2023-10-31T11:30:04Z</dcterms:modified>
  <dc:identifier>DAFpMafTT9s</dc:identifier>
</cp:coreProperties>
</file>

<file path=docProps/thumbnail.jpeg>
</file>